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EFD0-F9CC-4004-90BC-67F9AFC27F2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9568-C26E-47A0-B510-092F5DA4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C25B1-13D5-4312-BE4E-41C95B762D6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24440-831C-4149-898F-3D468CBFB7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A800-1E86-4B3B-83A0-7A1D3F950D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49CB5-65B8-4905-B128-A7F18833289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E2200-7BF7-41D1-B1D2-96DE3E6EDDF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79A99-DB29-4601-91E0-55B9D5F538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D170C-7B23-4DB7-B4E0-791533B0627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757EA-1B6A-466C-9793-4A10345FDEB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8700" y="0"/>
            <a:ext cx="2336800" cy="17526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044A-2309-41D6-9455-3274A72022F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602E-8BC2-45E4-9156-F4D217359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14350" indent="-514350" eaLnBrk="1" hangingPunct="1"/>
            <a:r>
              <a:rPr lang="en-US" sz="4000" b="1" smtClean="0"/>
              <a:t>The “Era of Good Feelings” 1816-19</a:t>
            </a:r>
            <a:br>
              <a:rPr lang="en-US" sz="4000" b="1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3075" name="Picture 4" descr="http://mrussolillo13.files.wordpress.com/2008/11/james_monroe_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762000"/>
            <a:ext cx="4338638" cy="5453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733800" y="61722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James Monroe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smtClean="0"/>
              <a:t>Extending the Boundaries of the U.S.</a:t>
            </a:r>
          </a:p>
        </p:txBody>
      </p:sp>
      <p:pic>
        <p:nvPicPr>
          <p:cNvPr id="4099" name="Picture 5" descr="http://www.sonofthesouth.net/texas/pictures/florida-map-1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0238"/>
            <a:ext cx="4572000" cy="622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9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Issues in Florida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0668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Jackson Vs Calhoun</a:t>
            </a:r>
          </a:p>
        </p:txBody>
      </p:sp>
      <p:pic>
        <p:nvPicPr>
          <p:cNvPr id="4101" name="Picture 5" descr="http://ushistoryimages.com/images/william-weatherford/fullsize/william-weatherford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359156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762000"/>
            <a:ext cx="9145588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/>
              <a:t>The Missouri Compromise of 1820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524000" y="6477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36’30” Parallel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343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cs typeface="Times New Roman" pitchFamily="18" charset="0"/>
              </a:rPr>
              <a:t>●</a:t>
            </a:r>
            <a:r>
              <a:rPr lang="en-US" b="1" smtClean="0"/>
              <a:t>The Monroe Doctrine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Nationalist diplomacy</a:t>
            </a:r>
          </a:p>
        </p:txBody>
      </p:sp>
      <p:pic>
        <p:nvPicPr>
          <p:cNvPr id="7172" name="Picture 2" descr="http://ritter.tea.state.tx.us/student.assessment/resources/online/2006/grade10/ss/images/24graphic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31900"/>
            <a:ext cx="74676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9906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Europeans were not to settle the American continent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524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2. Europeans were not to impress their politics in the Americas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0574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3. U.S. would not interfere in Europe’s colonies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5146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4. U.S. would keep out of European affairs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nepab.com/tod/Henry_C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Election of 1824</a:t>
            </a:r>
          </a:p>
        </p:txBody>
      </p:sp>
      <p:sp>
        <p:nvSpPr>
          <p:cNvPr id="8196" name="AutoShape 6" descr="http://clerk.house.gov/images/photos/virtual_tours/adam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8197" name="Picture 8" descr="http://clerk.house.gov/images/photos/virtual_tours/adam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124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http://upload.wikimedia.org/wikipedia/commons/6/64/Andrew_Jack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1242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6" descr="http://upload.wikimedia.org/wikipedia/en/thumb/9/90/WilliamHCrawford.png/225px-WilliamHCrawfor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14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http://3.bp.blogspot.com/_uvm6ducznVM/TJWmheyG6uI/AAAAAAAAAIY/wKr3h-dM0sE/s1600/john+c+calhoun+-+1822_John_C_Calhoun_Portra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6538" y="0"/>
            <a:ext cx="2557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6858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William Crawford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3200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Henry Clay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0" y="32766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John Quincy Adams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63960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Andrew Jackson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1600" y="17526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John C. Calhoun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Presidency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John Quincy Adams</a:t>
            </a:r>
          </a:p>
        </p:txBody>
      </p:sp>
      <p:pic>
        <p:nvPicPr>
          <p:cNvPr id="9219" name="Picture 6" descr="http://upload.wikimedia.org/wikipedia/commons/6/68/John_Quincy_Adams_1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03263"/>
            <a:ext cx="4800600" cy="615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105400" y="10668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photograph of a president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Tariff of Abominations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Election of 1828</a:t>
            </a:r>
          </a:p>
        </p:txBody>
      </p:sp>
      <p:pic>
        <p:nvPicPr>
          <p:cNvPr id="10243" name="Picture 7" descr="http://cdn.dipity.com/uploads/events/486abdb32305f0c429925d657fb194b6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</Words>
  <Application>Microsoft Office PowerPoint</Application>
  <PresentationFormat>On-screen Show (4:3)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“Era of Good Feelings” 1816-19  </vt:lpstr>
      <vt:lpstr>Extending the Boundaries of the U.S.</vt:lpstr>
      <vt:lpstr>Slide 3</vt:lpstr>
      <vt:lpstr>Slide 4</vt:lpstr>
      <vt:lpstr>Slide 5</vt:lpstr>
      <vt:lpstr>Election of 1824</vt:lpstr>
      <vt:lpstr>Presidency of John Quincy Adams</vt:lpstr>
      <vt:lpstr>Election of 1828</vt:lpstr>
    </vt:vector>
  </TitlesOfParts>
  <Company>Blinn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“Era of Good Feelings” 1816-19  </dc:title>
  <dc:creator>Shawn Tolmsoff</dc:creator>
  <cp:lastModifiedBy>Shawn Tolmsoff</cp:lastModifiedBy>
  <cp:revision>4</cp:revision>
  <dcterms:created xsi:type="dcterms:W3CDTF">2014-10-23T01:49:09Z</dcterms:created>
  <dcterms:modified xsi:type="dcterms:W3CDTF">2014-10-23T02:13:27Z</dcterms:modified>
</cp:coreProperties>
</file>