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1" r:id="rId6"/>
    <p:sldMasterId id="2147483745" r:id="rId7"/>
    <p:sldMasterId id="2147483757" r:id="rId8"/>
    <p:sldMasterId id="2147483769" r:id="rId9"/>
    <p:sldMasterId id="2147483781" r:id="rId10"/>
    <p:sldMasterId id="2147483793" r:id="rId11"/>
  </p:sldMasterIdLst>
  <p:notesMasterIdLst>
    <p:notesMasterId r:id="rId38"/>
  </p:notesMasterIdLst>
  <p:sldIdLst>
    <p:sldId id="258" r:id="rId12"/>
    <p:sldId id="273" r:id="rId13"/>
    <p:sldId id="257" r:id="rId14"/>
    <p:sldId id="278" r:id="rId15"/>
    <p:sldId id="264" r:id="rId16"/>
    <p:sldId id="271" r:id="rId17"/>
    <p:sldId id="272" r:id="rId18"/>
    <p:sldId id="266" r:id="rId19"/>
    <p:sldId id="269" r:id="rId20"/>
    <p:sldId id="270" r:id="rId21"/>
    <p:sldId id="259" r:id="rId22"/>
    <p:sldId id="260" r:id="rId23"/>
    <p:sldId id="261" r:id="rId24"/>
    <p:sldId id="262" r:id="rId25"/>
    <p:sldId id="267" r:id="rId26"/>
    <p:sldId id="268" r:id="rId27"/>
    <p:sldId id="275" r:id="rId28"/>
    <p:sldId id="265" r:id="rId29"/>
    <p:sldId id="276" r:id="rId30"/>
    <p:sldId id="277" r:id="rId31"/>
    <p:sldId id="280" r:id="rId32"/>
    <p:sldId id="281" r:id="rId33"/>
    <p:sldId id="282" r:id="rId34"/>
    <p:sldId id="283" r:id="rId35"/>
    <p:sldId id="284"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71" autoAdjust="0"/>
  </p:normalViewPr>
  <p:slideViewPr>
    <p:cSldViewPr>
      <p:cViewPr varScale="1">
        <p:scale>
          <a:sx n="94" d="100"/>
          <a:sy n="94" d="100"/>
        </p:scale>
        <p:origin x="-21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B8323-8221-4B58-87BE-CBD160FD9708}"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6BB6B-275F-43F7-B468-E5BADE6C68F1}" type="slidenum">
              <a:rPr lang="en-US" smtClean="0"/>
              <a:t>‹#›</a:t>
            </a:fld>
            <a:endParaRPr lang="en-US"/>
          </a:p>
        </p:txBody>
      </p:sp>
    </p:spTree>
    <p:extLst>
      <p:ext uri="{BB962C8B-B14F-4D97-AF65-F5344CB8AC3E}">
        <p14:creationId xmlns:p14="http://schemas.microsoft.com/office/powerpoint/2010/main" val="327651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ABA16D80-0F24-47D8-B322-146DC0F2AB05}" type="slidenum">
              <a:rPr lang="en-US" altLang="en-US"/>
              <a:pPr>
                <a:spcBef>
                  <a:spcPct val="0"/>
                </a:spcBef>
                <a:buClrTx/>
                <a:buFontTx/>
                <a:buNone/>
              </a:pPr>
              <a:t>1</a:t>
            </a:fld>
            <a:endParaRPr lang="en-US" altLang="en-US" dirty="0"/>
          </a:p>
        </p:txBody>
      </p:sp>
      <p:sp>
        <p:nvSpPr>
          <p:cNvPr id="430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9EACE34C-9C1D-4280-9C7B-BC30AAB2BB06}" type="slidenum">
              <a:rPr lang="en-US" altLang="en-US">
                <a:ea typeface="Microsoft YaHei" pitchFamily="34" charset="-122"/>
              </a:rPr>
              <a:pPr algn="r" defTabSz="457200" fontAlgn="base">
                <a:spcBef>
                  <a:spcPct val="0"/>
                </a:spcBef>
                <a:spcAft>
                  <a:spcPct val="0"/>
                </a:spcAft>
                <a:buClrTx/>
                <a:buFontTx/>
                <a:buNone/>
              </a:pPr>
              <a:t>1</a:t>
            </a:fld>
            <a:endParaRPr lang="en-US" altLang="en-US" dirty="0">
              <a:ea typeface="Microsoft YaHei" pitchFamily="34" charset="-122"/>
            </a:endParaRPr>
          </a:p>
        </p:txBody>
      </p:sp>
      <p:sp>
        <p:nvSpPr>
          <p:cNvPr id="43012"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Text Box 3"/>
          <p:cNvSpPr>
            <a:spLocks noGrp="1" noChangeArrowheads="1"/>
          </p:cNvSpPr>
          <p:nvPr>
            <p:ph type="body" idx="1"/>
          </p:nvPr>
        </p:nvSpPr>
        <p:spPr>
          <a:xfrm>
            <a:off x="0" y="1981200"/>
            <a:ext cx="6858000" cy="7162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S PGothic" pitchFamily="34"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4BA4DB90-A489-49AB-930B-E1FBC347ECA2}" type="slidenum">
              <a:rPr lang="en-US" altLang="en-US"/>
              <a:pPr>
                <a:spcBef>
                  <a:spcPct val="0"/>
                </a:spcBef>
                <a:buClrTx/>
                <a:buFontTx/>
                <a:buNone/>
              </a:pPr>
              <a:t>2</a:t>
            </a:fld>
            <a:endParaRPr lang="en-US" altLang="en-US"/>
          </a:p>
        </p:txBody>
      </p:sp>
      <p:sp>
        <p:nvSpPr>
          <p:cNvPr id="45059" name="Rectangle 1"/>
          <p:cNvSpPr>
            <a:spLocks noGrp="1" noRot="1" noChangeAspect="1" noChangeArrowheads="1" noTextEdit="1"/>
          </p:cNvSpPr>
          <p:nvPr>
            <p:ph type="sldImg"/>
          </p:nvPr>
        </p:nvSpPr>
        <p:spPr>
          <a:xfrm>
            <a:off x="2146300" y="0"/>
            <a:ext cx="2641600" cy="1981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Text Box 2"/>
          <p:cNvSpPr>
            <a:spLocks noGrp="1" noChangeArrowheads="1"/>
          </p:cNvSpPr>
          <p:nvPr>
            <p:ph type="body" idx="1"/>
          </p:nvPr>
        </p:nvSpPr>
        <p:spPr>
          <a:xfrm>
            <a:off x="0" y="1981200"/>
            <a:ext cx="6858000" cy="7162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ea typeface="Microsoft YaHei" pitchFamily="34" charset="-122"/>
              </a:rPr>
              <a:t>The Gilded Age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*late 1800’s also became known as the “Gilded Age”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*originally, was the name of a book written by Mark Twain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term and the book both described the state of the nation at that time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term “gild” meant to cover something, usually a worthless metal, in gold leaflet to mask its value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*was the perfect analogy to describe the United States at that time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*showed how the excesses and wealth of a few hid the true nature of American life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*the majority of Americans did not reap the benefits of industrialization and live in immense poverty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*in fact only 1/10 owned about 9/10 of all the wealth in the United States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icrosoft YaHei" pitchFamily="34" charset="-122"/>
              </a:rPr>
              <a:t>*lots of inconsistency in wealth distribution in the United States</a:t>
            </a:r>
          </a:p>
        </p:txBody>
      </p:sp>
      <p:sp>
        <p:nvSpPr>
          <p:cNvPr id="450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C6CEFD04-2D2F-46AC-A973-1393CBCCB9C4}" type="slidenum">
              <a:rPr lang="en-US" altLang="en-US" smtClean="0">
                <a:ea typeface="Microsoft YaHei" pitchFamily="34" charset="-122"/>
              </a:rPr>
              <a:pPr algn="r" defTabSz="457200" fontAlgn="base">
                <a:spcBef>
                  <a:spcPct val="0"/>
                </a:spcBef>
                <a:spcAft>
                  <a:spcPct val="0"/>
                </a:spcAft>
                <a:buClrTx/>
                <a:buFontTx/>
                <a:buNone/>
              </a:pPr>
              <a:t>2</a:t>
            </a:fld>
            <a:endParaRPr lang="en-US" altLang="en-US" smtClean="0">
              <a:ea typeface="Microsoft YaHei"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1DCBAC9E-6AD2-42C5-9168-C16C00BEC2FC}" type="slidenum">
              <a:rPr lang="en-US" altLang="en-US"/>
              <a:pPr>
                <a:spcBef>
                  <a:spcPct val="0"/>
                </a:spcBef>
                <a:buClrTx/>
                <a:buFontTx/>
                <a:buNone/>
              </a:pPr>
              <a:t>6</a:t>
            </a:fld>
            <a:endParaRPr lang="en-US" altLang="en-US"/>
          </a:p>
        </p:txBody>
      </p:sp>
      <p:sp>
        <p:nvSpPr>
          <p:cNvPr id="59395" name="Rectangle 1"/>
          <p:cNvSpPr>
            <a:spLocks noGrp="1" noRot="1" noChangeAspect="1" noChangeArrowheads="1" noTextEdit="1"/>
          </p:cNvSpPr>
          <p:nvPr>
            <p:ph type="sldImg"/>
          </p:nvPr>
        </p:nvSpPr>
        <p:spPr>
          <a:xfrm>
            <a:off x="2146300" y="0"/>
            <a:ext cx="2641600" cy="1981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0" y="1981200"/>
            <a:ext cx="6858000" cy="7162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593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586E32B1-4EEF-4D1A-84CA-23C0B12AC3E9}" type="slidenum">
              <a:rPr lang="en-US" altLang="en-US" smtClean="0">
                <a:ea typeface="Microsoft YaHei" pitchFamily="34" charset="-122"/>
              </a:rPr>
              <a:pPr algn="r" defTabSz="457200" fontAlgn="base">
                <a:spcBef>
                  <a:spcPct val="0"/>
                </a:spcBef>
                <a:spcAft>
                  <a:spcPct val="0"/>
                </a:spcAft>
                <a:buClrTx/>
                <a:buFontTx/>
                <a:buNone/>
              </a:pPr>
              <a:t>6</a:t>
            </a:fld>
            <a:endParaRPr lang="en-US" altLang="en-US" smtClean="0">
              <a:ea typeface="Microsoft YaHei"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5118704F-4AE9-46E1-97D8-B12D0DFF0C79}" type="slidenum">
              <a:rPr lang="en-US" altLang="en-US"/>
              <a:pPr>
                <a:spcBef>
                  <a:spcPct val="0"/>
                </a:spcBef>
                <a:buClrTx/>
                <a:buFontTx/>
                <a:buNone/>
              </a:pPr>
              <a:t>9</a:t>
            </a:fld>
            <a:endParaRPr lang="en-US" altLang="en-US"/>
          </a:p>
        </p:txBody>
      </p:sp>
      <p:sp>
        <p:nvSpPr>
          <p:cNvPr id="53251" name="Rectangle 1"/>
          <p:cNvSpPr>
            <a:spLocks noGrp="1" noRot="1" noChangeAspect="1" noChangeArrowheads="1" noTextEdit="1"/>
          </p:cNvSpPr>
          <p:nvPr>
            <p:ph type="sldImg"/>
          </p:nvPr>
        </p:nvSpPr>
        <p:spPr>
          <a:xfrm>
            <a:off x="1816100" y="0"/>
            <a:ext cx="3454400" cy="2590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Text Box 2"/>
          <p:cNvSpPr>
            <a:spLocks noGrp="1" noChangeArrowheads="1"/>
          </p:cNvSpPr>
          <p:nvPr>
            <p:ph type="body" idx="1"/>
          </p:nvPr>
        </p:nvSpPr>
        <p:spPr>
          <a:xfrm>
            <a:off x="0" y="2590800"/>
            <a:ext cx="6858000" cy="6553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Tycoons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*men who built their fortunes through shady business practices.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*many railroad tycoons get the label as being “robber barons” because of the government’s willingness to aid railroad companies in their growth and turn a blind eye to a lot of the corruption.</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*acquired most of their wealth by swindling investors.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*bribed government officials and cheated their contracts and debts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b="1" dirty="0" smtClean="0">
              <a:ea typeface="Microsoft YaHei" pitchFamily="34"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Cornelius Vanderbilt</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*probably one of the most notorious railroad tycoons and richest men in US history.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*was a former steamboat captain who built the largest steamboat fleet in America.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*began buying small railroad companies in New York.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*owned enough companies to connect New York to Buffalo and eventually bought lines that would connect New York and Chicago.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*when he died he was worth $100 million ($142 billion today) He left about 95% of his fortune to his son.  His wife, received $500,000.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b="1" dirty="0" smtClean="0">
              <a:ea typeface="Microsoft YaHei" pitchFamily="34"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Jay Gould</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*was a renowned swindler who made millions off the railroads.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*bought up railroads companies that were losing money and make a few cosmetic changes and then sell the companies for a huge amount of money.</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*was also involved in a scheme to corner the gold market that eventually led to a nation wide depression.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b="1" dirty="0" smtClean="0">
              <a:ea typeface="Microsoft YaHei" pitchFamily="34"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Scandals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Involving politicians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*several politicians got involved in railroad scheming</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*they awarded contractors by giving them bids to build or repair railroads and then take kick-backs once the job was done.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b="1" dirty="0" smtClean="0">
              <a:ea typeface="Microsoft YaHei" pitchFamily="34"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dirty="0" smtClean="0">
                <a:ea typeface="Microsoft YaHei" pitchFamily="34" charset="-122"/>
              </a:rPr>
              <a:t>Credit Mobilier:</a:t>
            </a:r>
            <a:r>
              <a:rPr lang="en-US" altLang="en-US" sz="1100" dirty="0" smtClean="0">
                <a:ea typeface="Microsoft YaHei" pitchFamily="34" charset="-122"/>
              </a:rPr>
              <a:t>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*was a fake construction company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*was one of these scandals that sapped $50 million dollars away from the Union Pacific railroad</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*several politicians were involved in a bogus shareholding company that was selling shares well below their value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dirty="0" smtClean="0">
                <a:ea typeface="Microsoft YaHei" pitchFamily="34" charset="-122"/>
              </a:rPr>
              <a:t>*even future president James Garfield was involved in the scandal.  </a:t>
            </a:r>
          </a:p>
        </p:txBody>
      </p:sp>
      <p:sp>
        <p:nvSpPr>
          <p:cNvPr id="532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3CB95B1F-5F09-4A55-AA38-02F456A4528A}" type="slidenum">
              <a:rPr lang="en-US" altLang="en-US"/>
              <a:pPr algn="r" eaLnBrk="1" hangingPunct="1">
                <a:spcBef>
                  <a:spcPct val="0"/>
                </a:spcBef>
                <a:buClrTx/>
                <a:buFontTx/>
                <a:buNone/>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F33BBFDB-9F1F-474D-8245-00464A5271B9}" type="slidenum">
              <a:rPr lang="en-US" altLang="en-US"/>
              <a:pPr>
                <a:spcBef>
                  <a:spcPct val="0"/>
                </a:spcBef>
                <a:buClrTx/>
                <a:buFontTx/>
                <a:buNone/>
              </a:pPr>
              <a:t>11</a:t>
            </a:fld>
            <a:endParaRPr lang="en-US" altLang="en-US"/>
          </a:p>
        </p:txBody>
      </p:sp>
      <p:sp>
        <p:nvSpPr>
          <p:cNvPr id="61443" name="Rectangle 1"/>
          <p:cNvSpPr>
            <a:spLocks noGrp="1" noRot="1" noChangeAspect="1" noChangeArrowheads="1" noTextEdit="1"/>
          </p:cNvSpPr>
          <p:nvPr>
            <p:ph type="sldImg"/>
          </p:nvPr>
        </p:nvSpPr>
        <p:spPr>
          <a:xfrm>
            <a:off x="1816100" y="0"/>
            <a:ext cx="3454400" cy="2590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Text Box 2"/>
          <p:cNvSpPr>
            <a:spLocks noGrp="1" noChangeArrowheads="1"/>
          </p:cNvSpPr>
          <p:nvPr>
            <p:ph type="body" idx="1"/>
          </p:nvPr>
        </p:nvSpPr>
        <p:spPr>
          <a:xfrm>
            <a:off x="0" y="2590800"/>
            <a:ext cx="6858000" cy="6553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smtClean="0">
                <a:ea typeface="Microsoft YaHei" pitchFamily="34" charset="-122"/>
              </a:rPr>
              <a:t>Andrew Carnegie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smtClean="0">
                <a:ea typeface="Microsoft YaHei" pitchFamily="34" charset="-122"/>
              </a:rPr>
              <a:t>Background</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*born of a poor Scottish immigrant</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*at 14 he worked as a messenger at a telegraph office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*he became the private secretary to the superintendent of the Pennsylvania Railroad.</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*when his boss was promoted Carnegie took his job.</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*began investing in iron mills and factories as well as companies that built railroad bridges.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b="1" smtClean="0">
              <a:ea typeface="Microsoft YaHei" pitchFamily="34"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smtClean="0">
                <a:ea typeface="Microsoft YaHei" pitchFamily="34" charset="-122"/>
              </a:rPr>
              <a:t>Involvement in steel</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*being that he was in the railroad business he traveled a lot</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*on one trip to England he met Henry Bessemer who had developed a new process by which to make steel stronger and cheaper</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*Carnegie instantly decided to quit the railroad business and focus on building a steel empire in the United States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*he eventually turned steel from a 13,000 ton a year business to a 1.4 million ton a year business.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*a lot of this was due to steel becoming stronger because of the Bessemer process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*bridges became longer, buildings built taller, Railroad tracks stronger, weapons deadlier, tools stronger, machines more durable and ships faster</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b="1" smtClean="0">
              <a:ea typeface="Microsoft YaHei" pitchFamily="34"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smtClean="0">
                <a:ea typeface="Microsoft YaHei" pitchFamily="34" charset="-122"/>
              </a:rPr>
              <a:t>Philosophy for big business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*Carnegie was not a steel expert but a tremendous businessman</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*was extremely shrewd and, like most captains of industry, sought to eliminate competition</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*he insisted on having the most up to date equipment to save on costs and also felt that big business was a good thing no matter how harsh their methods were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*he wrote, “Gospel of Wealth” to illustrate his ideas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*in it he argued the responsibility of philanthropy </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*he felt that the fortunes of the wealthy should be spent to improve humanity and not be spent frivolously by men of power</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100" b="1" smtClean="0">
              <a:ea typeface="Microsoft YaHei" pitchFamily="34" charset="-122"/>
            </a:endParaRP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b="1" smtClean="0">
                <a:ea typeface="Microsoft YaHei" pitchFamily="34" charset="-122"/>
              </a:rPr>
              <a:t>Legacy</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*Carnegie became one of the most notable philanthropists in history and donated most of his fortune to Universities, libraries, parks and various other public venues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*he is often labeled as the second richest American in US history</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100" smtClean="0">
                <a:ea typeface="Microsoft YaHei" pitchFamily="34" charset="-122"/>
              </a:rPr>
              <a:t>*gave away over $300,000,000 or $4.3 billion.</a:t>
            </a:r>
          </a:p>
        </p:txBody>
      </p:sp>
      <p:sp>
        <p:nvSpPr>
          <p:cNvPr id="614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C26D5D84-BC48-4378-996B-8E9EF781B694}" type="slidenum">
              <a:rPr lang="en-US" altLang="en-US">
                <a:ea typeface="Microsoft YaHei" pitchFamily="34" charset="-122"/>
              </a:rPr>
              <a:pPr algn="r" defTabSz="457200" fontAlgn="base">
                <a:spcBef>
                  <a:spcPct val="0"/>
                </a:spcBef>
                <a:spcAft>
                  <a:spcPct val="0"/>
                </a:spcAft>
                <a:buClrTx/>
                <a:buFontTx/>
                <a:buNone/>
              </a:pPr>
              <a:t>11</a:t>
            </a:fld>
            <a:endParaRPr lang="en-US" altLang="en-US">
              <a:ea typeface="Microsoft YaHei"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8072E67F-E0BB-43DE-8115-6854D1C5A7DA}" type="slidenum">
              <a:rPr lang="en-US" altLang="en-US"/>
              <a:pPr>
                <a:spcBef>
                  <a:spcPct val="0"/>
                </a:spcBef>
                <a:buClrTx/>
                <a:buFontTx/>
                <a:buNone/>
              </a:pPr>
              <a:t>13</a:t>
            </a:fld>
            <a:endParaRPr lang="en-US" altLang="en-US"/>
          </a:p>
        </p:txBody>
      </p:sp>
      <p:sp>
        <p:nvSpPr>
          <p:cNvPr id="645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51BE85F7-C39D-456B-9F67-5B492F29D4B3}" type="slidenum">
              <a:rPr lang="en-US" altLang="en-US">
                <a:ea typeface="Microsoft YaHei" pitchFamily="34" charset="-122"/>
              </a:rPr>
              <a:pPr algn="r" defTabSz="457200" fontAlgn="base">
                <a:spcBef>
                  <a:spcPct val="0"/>
                </a:spcBef>
                <a:spcAft>
                  <a:spcPct val="0"/>
                </a:spcAft>
                <a:buClrTx/>
                <a:buFontTx/>
                <a:buNone/>
              </a:pPr>
              <a:t>13</a:t>
            </a:fld>
            <a:endParaRPr lang="en-US" altLang="en-US">
              <a:ea typeface="Microsoft YaHei" pitchFamily="34" charset="-122"/>
            </a:endParaRPr>
          </a:p>
        </p:txBody>
      </p:sp>
      <p:sp>
        <p:nvSpPr>
          <p:cNvPr id="64516" name="Rectangle 2"/>
          <p:cNvSpPr>
            <a:spLocks noGrp="1" noRot="1" noChangeAspect="1" noChangeArrowheads="1" noTextEdit="1"/>
          </p:cNvSpPr>
          <p:nvPr>
            <p:ph type="sldImg"/>
          </p:nvPr>
        </p:nvSpPr>
        <p:spPr>
          <a:xfrm>
            <a:off x="1816100" y="0"/>
            <a:ext cx="3454400" cy="2590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a:spLocks noGrp="1" noChangeArrowheads="1"/>
          </p:cNvSpPr>
          <p:nvPr>
            <p:ph type="body" idx="1"/>
          </p:nvPr>
        </p:nvSpPr>
        <p:spPr>
          <a:xfrm>
            <a:off x="0" y="2667000"/>
            <a:ext cx="6858000" cy="6477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John D. Rockefeller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*usually considered the most wealthy American in US history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*was worth around $1.4 Billion when he died which is about $200 Billion today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*was the founder of Standard Oil which became the largest oil refiner in the world at one point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Background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*was the son of a con man and a devout Baptist mother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*his father abandoned him and his six brothers and left his mother to raise them</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*as a kid he was extremely self disciplined and obsessed with precision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*he decided to take his natural abilities and see if he could make money off the infantile oil industry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icrosoft YaHei" pitchFamily="34"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Standard Oil business practices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*Rockefeller became the richest man in modern history because of the oil empire he created with his company, Standard Oil</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*became the World’s first and largest multinational corporation due to its business practices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*Rockefeller decided the best business move he could make was to eliminate as much of his competition as possible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*he began buying as many oil refineries as he could as well as owning the railroads that shipped in supplies and then shipped out his oil</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*by 1879 he controlled 90% of the refineries in the nation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 controlling power Standard Oil had on the national market was one of the reasons why the US government passed laws against large corporations and broke the company up in 1911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6BAD8C7C-C8FC-43D7-966F-3BFF55E2018E}" type="slidenum">
              <a:rPr lang="en-US" altLang="en-US"/>
              <a:pPr>
                <a:spcBef>
                  <a:spcPct val="0"/>
                </a:spcBef>
                <a:buClrTx/>
                <a:buFontTx/>
                <a:buNone/>
              </a:pPr>
              <a:t>15</a:t>
            </a:fld>
            <a:endParaRPr lang="en-US" altLang="en-US"/>
          </a:p>
        </p:txBody>
      </p:sp>
      <p:sp>
        <p:nvSpPr>
          <p:cNvPr id="67587" name="Rectangle 1"/>
          <p:cNvSpPr>
            <a:spLocks noGrp="1" noRot="1" noChangeAspect="1" noChangeArrowheads="1" noTextEdit="1"/>
          </p:cNvSpPr>
          <p:nvPr>
            <p:ph type="sldImg"/>
          </p:nvPr>
        </p:nvSpPr>
        <p:spPr>
          <a:xfrm>
            <a:off x="1816100" y="0"/>
            <a:ext cx="3454400" cy="25908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Text Box 2"/>
          <p:cNvSpPr>
            <a:spLocks noGrp="1" noChangeArrowheads="1"/>
          </p:cNvSpPr>
          <p:nvPr>
            <p:ph type="body" idx="1"/>
          </p:nvPr>
        </p:nvSpPr>
        <p:spPr>
          <a:xfrm>
            <a:off x="0" y="2590800"/>
            <a:ext cx="6858000" cy="6553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J.P. Morgan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*one of the wealthiest men in American history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*worth about $80 Million or $1.5 Billion today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*was so wealthy that the U.S. government turned to him twice to bail the nation out of debt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*actually had more money than the U.S. govt. at one point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Background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*unlike Carnegie and Rockefeller, Morgan was born into wealth.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*father was an investment banker in London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*went to school in Switzerland and University in Germany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*was given an internship by his father at a bank in New York and made millions bringing in European capital to the US.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*once he made a fortune he got involved in the RR and Steel industries.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*also funded many of Tesla’s inventions along with Mark Twain who was a friend of Tesla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Concentration of railroads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*saw what Carnegie and Rockefeller were doing and decided to start buying up railroad companies and consolidating them.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*owned 1/6</a:t>
            </a:r>
            <a:r>
              <a:rPr lang="en-US" altLang="en-US" baseline="30000" smtClean="0">
                <a:ea typeface="Microsoft YaHei" pitchFamily="34" charset="-122"/>
              </a:rPr>
              <a:t>th</a:t>
            </a:r>
            <a:r>
              <a:rPr lang="en-US" altLang="en-US" smtClean="0">
                <a:ea typeface="Microsoft YaHei" pitchFamily="34" charset="-122"/>
              </a:rPr>
              <a:t> of them by 1890</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Consolidating the steel industry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*he next decided to consolidate the steel industry by buying up all the steel companies.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*eventually bought Carnegie’s US steel which became the first Billion dollar company in the US.</a:t>
            </a:r>
          </a:p>
        </p:txBody>
      </p:sp>
      <p:sp>
        <p:nvSpPr>
          <p:cNvPr id="675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E9BEF474-6597-4A04-8CDD-E1DE18FADFED}" type="slidenum">
              <a:rPr lang="en-US" altLang="en-US" smtClean="0">
                <a:ea typeface="Microsoft YaHei" pitchFamily="34" charset="-122"/>
              </a:rPr>
              <a:pPr algn="r" defTabSz="457200" fontAlgn="base">
                <a:spcBef>
                  <a:spcPct val="0"/>
                </a:spcBef>
                <a:spcAft>
                  <a:spcPct val="0"/>
                </a:spcAft>
                <a:buClrTx/>
                <a:buFontTx/>
                <a:buNone/>
              </a:pPr>
              <a:t>15</a:t>
            </a:fld>
            <a:endParaRPr lang="en-US" altLang="en-US" smtClean="0">
              <a:ea typeface="Microsoft YaHei"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6BB6B-275F-43F7-B468-E5BADE6C68F1}" type="slidenum">
              <a:rPr lang="en-US" smtClean="0"/>
              <a:t>17</a:t>
            </a:fld>
            <a:endParaRPr lang="en-US"/>
          </a:p>
        </p:txBody>
      </p:sp>
    </p:spTree>
    <p:extLst>
      <p:ext uri="{BB962C8B-B14F-4D97-AF65-F5344CB8AC3E}">
        <p14:creationId xmlns:p14="http://schemas.microsoft.com/office/powerpoint/2010/main" val="59630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ABA16D80-0F24-47D8-B322-146DC0F2AB05}" type="slidenum">
              <a:rPr lang="en-US" altLang="en-US"/>
              <a:pPr>
                <a:spcBef>
                  <a:spcPct val="0"/>
                </a:spcBef>
                <a:buClrTx/>
                <a:buFontTx/>
                <a:buNone/>
              </a:pPr>
              <a:t>25</a:t>
            </a:fld>
            <a:endParaRPr lang="en-US" altLang="en-US" dirty="0"/>
          </a:p>
        </p:txBody>
      </p:sp>
      <p:sp>
        <p:nvSpPr>
          <p:cNvPr id="430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9EACE34C-9C1D-4280-9C7B-BC30AAB2BB06}" type="slidenum">
              <a:rPr lang="en-US" altLang="en-US">
                <a:ea typeface="Microsoft YaHei" pitchFamily="34" charset="-122"/>
              </a:rPr>
              <a:pPr algn="r" defTabSz="457200" fontAlgn="base">
                <a:spcBef>
                  <a:spcPct val="0"/>
                </a:spcBef>
                <a:spcAft>
                  <a:spcPct val="0"/>
                </a:spcAft>
                <a:buClrTx/>
                <a:buFontTx/>
                <a:buNone/>
              </a:pPr>
              <a:t>25</a:t>
            </a:fld>
            <a:endParaRPr lang="en-US" altLang="en-US" dirty="0">
              <a:ea typeface="Microsoft YaHei" pitchFamily="34" charset="-122"/>
            </a:endParaRPr>
          </a:p>
        </p:txBody>
      </p:sp>
      <p:sp>
        <p:nvSpPr>
          <p:cNvPr id="43012"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Text Box 3"/>
          <p:cNvSpPr>
            <a:spLocks noGrp="1" noChangeArrowheads="1"/>
          </p:cNvSpPr>
          <p:nvPr>
            <p:ph type="body" idx="1"/>
          </p:nvPr>
        </p:nvSpPr>
        <p:spPr>
          <a:xfrm>
            <a:off x="0" y="1981200"/>
            <a:ext cx="6858000" cy="7162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ea typeface="MS PGothic" pitchFamily="34"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val="339155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val="1072595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7093E799-DEED-4D57-BA51-DB6479620B13}"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36747A44-774C-4E68-A8D1-49535DEBE068}" type="slidenum">
              <a:rPr lang="en-US" altLang="en-US"/>
              <a:pPr/>
              <a:t>‹#›</a:t>
            </a:fld>
            <a:endParaRPr lang="en-US" altLang="en-US"/>
          </a:p>
        </p:txBody>
      </p:sp>
    </p:spTree>
    <p:extLst>
      <p:ext uri="{BB962C8B-B14F-4D97-AF65-F5344CB8AC3E}">
        <p14:creationId xmlns:p14="http://schemas.microsoft.com/office/powerpoint/2010/main" val="1530699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7D9DC732-A8E9-4233-B62A-5470302FEC44}"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F91B9780-84EE-4C9B-8C77-EC583E5A3229}" type="slidenum">
              <a:rPr lang="en-US" altLang="en-US"/>
              <a:pPr/>
              <a:t>‹#›</a:t>
            </a:fld>
            <a:endParaRPr lang="en-US" altLang="en-US"/>
          </a:p>
        </p:txBody>
      </p:sp>
    </p:spTree>
    <p:extLst>
      <p:ext uri="{BB962C8B-B14F-4D97-AF65-F5344CB8AC3E}">
        <p14:creationId xmlns:p14="http://schemas.microsoft.com/office/powerpoint/2010/main" val="198829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E363D878-64BE-4146-BDDD-5EBB2CABB556}" type="slidenum">
              <a:rPr lang="en-US" altLang="en-US"/>
              <a:pPr/>
              <a:t>‹#›</a:t>
            </a:fld>
            <a:endParaRPr lang="en-US" altLang="en-US"/>
          </a:p>
        </p:txBody>
      </p:sp>
    </p:spTree>
    <p:extLst>
      <p:ext uri="{BB962C8B-B14F-4D97-AF65-F5344CB8AC3E}">
        <p14:creationId xmlns:p14="http://schemas.microsoft.com/office/powerpoint/2010/main" val="25586545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C7DCFE6-4402-40C4-BDFA-4F417AD92018}" type="slidenum">
              <a:rPr lang="en-US" altLang="en-US"/>
              <a:pPr/>
              <a:t>‹#›</a:t>
            </a:fld>
            <a:endParaRPr lang="en-US" altLang="en-US"/>
          </a:p>
        </p:txBody>
      </p:sp>
    </p:spTree>
    <p:extLst>
      <p:ext uri="{BB962C8B-B14F-4D97-AF65-F5344CB8AC3E}">
        <p14:creationId xmlns:p14="http://schemas.microsoft.com/office/powerpoint/2010/main" val="23351131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9DA4A72C-617E-43CC-8519-4D94B9B47587}" type="slidenum">
              <a:rPr lang="en-US" altLang="en-US"/>
              <a:pPr/>
              <a:t>‹#›</a:t>
            </a:fld>
            <a:endParaRPr lang="en-US" altLang="en-US"/>
          </a:p>
        </p:txBody>
      </p:sp>
    </p:spTree>
    <p:extLst>
      <p:ext uri="{BB962C8B-B14F-4D97-AF65-F5344CB8AC3E}">
        <p14:creationId xmlns:p14="http://schemas.microsoft.com/office/powerpoint/2010/main" val="29664914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C6785D40-891C-4B76-9CD2-F148EB9E00E0}" type="slidenum">
              <a:rPr lang="en-US" altLang="en-US"/>
              <a:pPr/>
              <a:t>‹#›</a:t>
            </a:fld>
            <a:endParaRPr lang="en-US" altLang="en-US"/>
          </a:p>
        </p:txBody>
      </p:sp>
    </p:spTree>
    <p:extLst>
      <p:ext uri="{BB962C8B-B14F-4D97-AF65-F5344CB8AC3E}">
        <p14:creationId xmlns:p14="http://schemas.microsoft.com/office/powerpoint/2010/main" val="35609543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9297772B-F882-4C18-9DE9-5CB69EC96C80}" type="slidenum">
              <a:rPr lang="en-US" altLang="en-US"/>
              <a:pPr/>
              <a:t>‹#›</a:t>
            </a:fld>
            <a:endParaRPr lang="en-US" altLang="en-US"/>
          </a:p>
        </p:txBody>
      </p:sp>
    </p:spTree>
    <p:extLst>
      <p:ext uri="{BB962C8B-B14F-4D97-AF65-F5344CB8AC3E}">
        <p14:creationId xmlns:p14="http://schemas.microsoft.com/office/powerpoint/2010/main" val="24384366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FF8121E3-B251-4BA7-8CB2-F4DEFB611ABC}" type="slidenum">
              <a:rPr lang="en-US" altLang="en-US"/>
              <a:pPr/>
              <a:t>‹#›</a:t>
            </a:fld>
            <a:endParaRPr lang="en-US" altLang="en-US"/>
          </a:p>
        </p:txBody>
      </p:sp>
    </p:spTree>
    <p:extLst>
      <p:ext uri="{BB962C8B-B14F-4D97-AF65-F5344CB8AC3E}">
        <p14:creationId xmlns:p14="http://schemas.microsoft.com/office/powerpoint/2010/main" val="2904145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89DB0880-01CA-4763-A748-6D73C7D6C091}" type="slidenum">
              <a:rPr lang="en-US" altLang="en-US"/>
              <a:pPr/>
              <a:t>‹#›</a:t>
            </a:fld>
            <a:endParaRPr lang="en-US" altLang="en-US"/>
          </a:p>
        </p:txBody>
      </p:sp>
    </p:spTree>
    <p:extLst>
      <p:ext uri="{BB962C8B-B14F-4D97-AF65-F5344CB8AC3E}">
        <p14:creationId xmlns:p14="http://schemas.microsoft.com/office/powerpoint/2010/main" val="19221391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1BEEB2F1-9A01-4319-9D6A-61123743FFE3}" type="slidenum">
              <a:rPr lang="en-US" altLang="en-US"/>
              <a:pPr/>
              <a:t>‹#›</a:t>
            </a:fld>
            <a:endParaRPr lang="en-US" altLang="en-US"/>
          </a:p>
        </p:txBody>
      </p:sp>
    </p:spTree>
    <p:extLst>
      <p:ext uri="{BB962C8B-B14F-4D97-AF65-F5344CB8AC3E}">
        <p14:creationId xmlns:p14="http://schemas.microsoft.com/office/powerpoint/2010/main" val="13068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val="22191725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B56F20B3-58F0-499F-9FB2-C87346600C07}" type="slidenum">
              <a:rPr lang="en-US" altLang="en-US"/>
              <a:pPr/>
              <a:t>‹#›</a:t>
            </a:fld>
            <a:endParaRPr lang="en-US" altLang="en-US"/>
          </a:p>
        </p:txBody>
      </p:sp>
    </p:spTree>
    <p:extLst>
      <p:ext uri="{BB962C8B-B14F-4D97-AF65-F5344CB8AC3E}">
        <p14:creationId xmlns:p14="http://schemas.microsoft.com/office/powerpoint/2010/main" val="20294991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1A3EA847-7AB7-452F-B0C3-2256C90A2AB7}" type="slidenum">
              <a:rPr lang="en-US" altLang="en-US"/>
              <a:pPr/>
              <a:t>‹#›</a:t>
            </a:fld>
            <a:endParaRPr lang="en-US" altLang="en-US"/>
          </a:p>
        </p:txBody>
      </p:sp>
    </p:spTree>
    <p:extLst>
      <p:ext uri="{BB962C8B-B14F-4D97-AF65-F5344CB8AC3E}">
        <p14:creationId xmlns:p14="http://schemas.microsoft.com/office/powerpoint/2010/main" val="16482717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78C101AE-0F1D-4E33-8EF4-DBDFB42476CA}" type="slidenum">
              <a:rPr lang="en-US" altLang="en-US"/>
              <a:pPr/>
              <a:t>‹#›</a:t>
            </a:fld>
            <a:endParaRPr lang="en-US" altLang="en-US"/>
          </a:p>
        </p:txBody>
      </p:sp>
    </p:spTree>
    <p:extLst>
      <p:ext uri="{BB962C8B-B14F-4D97-AF65-F5344CB8AC3E}">
        <p14:creationId xmlns:p14="http://schemas.microsoft.com/office/powerpoint/2010/main" val="22522178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ABCD1DA8-149C-45BC-B958-7A41F02AD7CC}" type="slidenum">
              <a:rPr lang="en-US" altLang="en-US"/>
              <a:pPr/>
              <a:t>‹#›</a:t>
            </a:fld>
            <a:endParaRPr lang="en-US" altLang="en-US"/>
          </a:p>
        </p:txBody>
      </p:sp>
    </p:spTree>
    <p:extLst>
      <p:ext uri="{BB962C8B-B14F-4D97-AF65-F5344CB8AC3E}">
        <p14:creationId xmlns:p14="http://schemas.microsoft.com/office/powerpoint/2010/main" val="12139050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9577614E-DD5A-45C4-8A97-EBFF07E7555C}" type="slidenum">
              <a:rPr lang="en-US" altLang="en-US"/>
              <a:pPr/>
              <a:t>‹#›</a:t>
            </a:fld>
            <a:endParaRPr lang="en-US" altLang="en-US"/>
          </a:p>
        </p:txBody>
      </p:sp>
    </p:spTree>
    <p:extLst>
      <p:ext uri="{BB962C8B-B14F-4D97-AF65-F5344CB8AC3E}">
        <p14:creationId xmlns:p14="http://schemas.microsoft.com/office/powerpoint/2010/main" val="713511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2840033F-BA87-4446-90CE-FBD64080CF0E}" type="slidenum">
              <a:rPr lang="en-US" altLang="en-US"/>
              <a:pPr/>
              <a:t>‹#›</a:t>
            </a:fld>
            <a:endParaRPr lang="en-US" altLang="en-US"/>
          </a:p>
        </p:txBody>
      </p:sp>
    </p:spTree>
    <p:extLst>
      <p:ext uri="{BB962C8B-B14F-4D97-AF65-F5344CB8AC3E}">
        <p14:creationId xmlns:p14="http://schemas.microsoft.com/office/powerpoint/2010/main" val="4360892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5384298B-71B6-4572-8A6B-09B1F968FE71}" type="slidenum">
              <a:rPr lang="en-US" altLang="en-US"/>
              <a:pPr/>
              <a:t>‹#›</a:t>
            </a:fld>
            <a:endParaRPr lang="en-US" altLang="en-US"/>
          </a:p>
        </p:txBody>
      </p:sp>
    </p:spTree>
    <p:extLst>
      <p:ext uri="{BB962C8B-B14F-4D97-AF65-F5344CB8AC3E}">
        <p14:creationId xmlns:p14="http://schemas.microsoft.com/office/powerpoint/2010/main" val="2716853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3727C22F-520C-4B37-99E6-3F0AA9E9AF0F}" type="slidenum">
              <a:rPr lang="en-US" altLang="en-US"/>
              <a:pPr/>
              <a:t>‹#›</a:t>
            </a:fld>
            <a:endParaRPr lang="en-US" altLang="en-US"/>
          </a:p>
        </p:txBody>
      </p:sp>
    </p:spTree>
    <p:extLst>
      <p:ext uri="{BB962C8B-B14F-4D97-AF65-F5344CB8AC3E}">
        <p14:creationId xmlns:p14="http://schemas.microsoft.com/office/powerpoint/2010/main" val="15004220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4A90968C-7D3F-4D9C-A0FA-9DF29C23F69E}" type="slidenum">
              <a:rPr lang="en-US" altLang="en-US"/>
              <a:pPr/>
              <a:t>‹#›</a:t>
            </a:fld>
            <a:endParaRPr lang="en-US" altLang="en-US"/>
          </a:p>
        </p:txBody>
      </p:sp>
    </p:spTree>
    <p:extLst>
      <p:ext uri="{BB962C8B-B14F-4D97-AF65-F5344CB8AC3E}">
        <p14:creationId xmlns:p14="http://schemas.microsoft.com/office/powerpoint/2010/main" val="25202910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0246BB51-9347-486F-94BA-9BE8181E859A}" type="slidenum">
              <a:rPr lang="en-US" altLang="en-US"/>
              <a:pPr/>
              <a:t>‹#›</a:t>
            </a:fld>
            <a:endParaRPr lang="en-US" altLang="en-US"/>
          </a:p>
        </p:txBody>
      </p:sp>
    </p:spTree>
    <p:extLst>
      <p:ext uri="{BB962C8B-B14F-4D97-AF65-F5344CB8AC3E}">
        <p14:creationId xmlns:p14="http://schemas.microsoft.com/office/powerpoint/2010/main" val="78615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val="2351533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E4C3551F-E22F-4D5F-A6BB-90712D486B50}" type="slidenum">
              <a:rPr lang="en-US" altLang="en-US"/>
              <a:pPr/>
              <a:t>‹#›</a:t>
            </a:fld>
            <a:endParaRPr lang="en-US" altLang="en-US"/>
          </a:p>
        </p:txBody>
      </p:sp>
    </p:spTree>
    <p:extLst>
      <p:ext uri="{BB962C8B-B14F-4D97-AF65-F5344CB8AC3E}">
        <p14:creationId xmlns:p14="http://schemas.microsoft.com/office/powerpoint/2010/main" val="39863120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8FA0EAB6-259B-49A0-BD28-BB5755236F41}" type="slidenum">
              <a:rPr lang="en-US" altLang="en-US"/>
              <a:pPr/>
              <a:t>‹#›</a:t>
            </a:fld>
            <a:endParaRPr lang="en-US" altLang="en-US"/>
          </a:p>
        </p:txBody>
      </p:sp>
    </p:spTree>
    <p:extLst>
      <p:ext uri="{BB962C8B-B14F-4D97-AF65-F5344CB8AC3E}">
        <p14:creationId xmlns:p14="http://schemas.microsoft.com/office/powerpoint/2010/main" val="15450630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41A5830D-DB00-4F3A-8058-896001AB5FDA}" type="slidenum">
              <a:rPr lang="en-US" altLang="en-US"/>
              <a:pPr/>
              <a:t>‹#›</a:t>
            </a:fld>
            <a:endParaRPr lang="en-US" altLang="en-US"/>
          </a:p>
        </p:txBody>
      </p:sp>
    </p:spTree>
    <p:extLst>
      <p:ext uri="{BB962C8B-B14F-4D97-AF65-F5344CB8AC3E}">
        <p14:creationId xmlns:p14="http://schemas.microsoft.com/office/powerpoint/2010/main" val="5690857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73ADAB92-66B7-42FA-B511-B1482DCEA902}" type="slidenum">
              <a:rPr lang="en-US" altLang="en-US"/>
              <a:pPr/>
              <a:t>‹#›</a:t>
            </a:fld>
            <a:endParaRPr lang="en-US" altLang="en-US"/>
          </a:p>
        </p:txBody>
      </p:sp>
    </p:spTree>
    <p:extLst>
      <p:ext uri="{BB962C8B-B14F-4D97-AF65-F5344CB8AC3E}">
        <p14:creationId xmlns:p14="http://schemas.microsoft.com/office/powerpoint/2010/main" val="307244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2130425"/>
            <a:ext cx="7769225" cy="1466850"/>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ltLang="en-US"/>
              <a:t>9/15/14</a:t>
            </a:r>
          </a:p>
        </p:txBody>
      </p:sp>
      <p:sp>
        <p:nvSpPr>
          <p:cNvPr id="4" name="Rectangle 4"/>
          <p:cNvSpPr>
            <a:spLocks noGrp="1" noChangeArrowheads="1"/>
          </p:cNvSpPr>
          <p:nvPr>
            <p:ph type="sldNum" idx="11"/>
          </p:nvPr>
        </p:nvSpPr>
        <p:spPr>
          <a:ln/>
        </p:spPr>
        <p:txBody>
          <a:bodyPr/>
          <a:lstStyle>
            <a:lvl1pPr>
              <a:defRPr/>
            </a:lvl1pPr>
          </a:lstStyle>
          <a:p>
            <a:pPr>
              <a:defRPr/>
            </a:pPr>
            <a:fld id="{77DDDFB8-CC68-4437-9BBD-1FF4B50D09F5}" type="slidenum">
              <a:rPr lang="en-US" altLang="en-US"/>
              <a:pPr>
                <a:defRPr/>
              </a:pPr>
              <a:t>‹#›</a:t>
            </a:fld>
            <a:endParaRPr lang="en-US" altLang="en-US"/>
          </a:p>
        </p:txBody>
      </p:sp>
    </p:spTree>
    <p:extLst>
      <p:ext uri="{BB962C8B-B14F-4D97-AF65-F5344CB8AC3E}">
        <p14:creationId xmlns:p14="http://schemas.microsoft.com/office/powerpoint/2010/main" val="398133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FC43D115-24A3-4139-9B68-8D155ECC39F5}" type="slidenum">
              <a:rPr lang="en-US" altLang="en-US"/>
              <a:pPr/>
              <a:t>‹#›</a:t>
            </a:fld>
            <a:endParaRPr lang="en-US" altLang="en-US"/>
          </a:p>
        </p:txBody>
      </p:sp>
    </p:spTree>
    <p:extLst>
      <p:ext uri="{BB962C8B-B14F-4D97-AF65-F5344CB8AC3E}">
        <p14:creationId xmlns:p14="http://schemas.microsoft.com/office/powerpoint/2010/main" val="398513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5E6598D-1258-43DF-A0A4-F74AB71C2175}" type="slidenum">
              <a:rPr lang="en-US" altLang="en-US"/>
              <a:pPr/>
              <a:t>‹#›</a:t>
            </a:fld>
            <a:endParaRPr lang="en-US" altLang="en-US"/>
          </a:p>
        </p:txBody>
      </p:sp>
    </p:spTree>
    <p:extLst>
      <p:ext uri="{BB962C8B-B14F-4D97-AF65-F5344CB8AC3E}">
        <p14:creationId xmlns:p14="http://schemas.microsoft.com/office/powerpoint/2010/main" val="4190551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5465CAD9-67AE-4F0A-8A74-EEDE7B694A77}" type="slidenum">
              <a:rPr lang="en-US" altLang="en-US"/>
              <a:pPr/>
              <a:t>‹#›</a:t>
            </a:fld>
            <a:endParaRPr lang="en-US" altLang="en-US"/>
          </a:p>
        </p:txBody>
      </p:sp>
    </p:spTree>
    <p:extLst>
      <p:ext uri="{BB962C8B-B14F-4D97-AF65-F5344CB8AC3E}">
        <p14:creationId xmlns:p14="http://schemas.microsoft.com/office/powerpoint/2010/main" val="312180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18750D9-F509-42AF-8BCE-554B555E0E34}" type="slidenum">
              <a:rPr lang="en-US" altLang="en-US"/>
              <a:pPr/>
              <a:t>‹#›</a:t>
            </a:fld>
            <a:endParaRPr lang="en-US" altLang="en-US"/>
          </a:p>
        </p:txBody>
      </p:sp>
    </p:spTree>
    <p:extLst>
      <p:ext uri="{BB962C8B-B14F-4D97-AF65-F5344CB8AC3E}">
        <p14:creationId xmlns:p14="http://schemas.microsoft.com/office/powerpoint/2010/main" val="192020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94F326B9-33EE-4522-8A91-64DF203283EB}" type="slidenum">
              <a:rPr lang="en-US" altLang="en-US"/>
              <a:pPr/>
              <a:t>‹#›</a:t>
            </a:fld>
            <a:endParaRPr lang="en-US" altLang="en-US"/>
          </a:p>
        </p:txBody>
      </p:sp>
    </p:spTree>
    <p:extLst>
      <p:ext uri="{BB962C8B-B14F-4D97-AF65-F5344CB8AC3E}">
        <p14:creationId xmlns:p14="http://schemas.microsoft.com/office/powerpoint/2010/main" val="1040353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6C08B362-7F96-408D-8A37-5FB4ACF73646}" type="slidenum">
              <a:rPr lang="en-US" altLang="en-US"/>
              <a:pPr/>
              <a:t>‹#›</a:t>
            </a:fld>
            <a:endParaRPr lang="en-US" altLang="en-US"/>
          </a:p>
        </p:txBody>
      </p:sp>
    </p:spTree>
    <p:extLst>
      <p:ext uri="{BB962C8B-B14F-4D97-AF65-F5344CB8AC3E}">
        <p14:creationId xmlns:p14="http://schemas.microsoft.com/office/powerpoint/2010/main" val="342969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val="2960279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C95C127-BFFC-4794-A4D3-C757E30901CD}" type="slidenum">
              <a:rPr lang="en-US" altLang="en-US"/>
              <a:pPr/>
              <a:t>‹#›</a:t>
            </a:fld>
            <a:endParaRPr lang="en-US" altLang="en-US"/>
          </a:p>
        </p:txBody>
      </p:sp>
    </p:spTree>
    <p:extLst>
      <p:ext uri="{BB962C8B-B14F-4D97-AF65-F5344CB8AC3E}">
        <p14:creationId xmlns:p14="http://schemas.microsoft.com/office/powerpoint/2010/main" val="1689869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FB6A92A1-980F-41AF-B0C4-781B46A90885}" type="slidenum">
              <a:rPr lang="en-US" altLang="en-US"/>
              <a:pPr/>
              <a:t>‹#›</a:t>
            </a:fld>
            <a:endParaRPr lang="en-US" altLang="en-US"/>
          </a:p>
        </p:txBody>
      </p:sp>
    </p:spTree>
    <p:extLst>
      <p:ext uri="{BB962C8B-B14F-4D97-AF65-F5344CB8AC3E}">
        <p14:creationId xmlns:p14="http://schemas.microsoft.com/office/powerpoint/2010/main" val="3795372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10C863EF-D015-459E-B4A4-7AD0E66B4A40}" type="slidenum">
              <a:rPr lang="en-US" altLang="en-US"/>
              <a:pPr/>
              <a:t>‹#›</a:t>
            </a:fld>
            <a:endParaRPr lang="en-US" altLang="en-US"/>
          </a:p>
        </p:txBody>
      </p:sp>
    </p:spTree>
    <p:extLst>
      <p:ext uri="{BB962C8B-B14F-4D97-AF65-F5344CB8AC3E}">
        <p14:creationId xmlns:p14="http://schemas.microsoft.com/office/powerpoint/2010/main" val="2579687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4FE211E3-7B35-49B9-8D0C-6F5928F84676}" type="slidenum">
              <a:rPr lang="en-US" altLang="en-US"/>
              <a:pPr/>
              <a:t>‹#›</a:t>
            </a:fld>
            <a:endParaRPr lang="en-US" altLang="en-US"/>
          </a:p>
        </p:txBody>
      </p:sp>
    </p:spTree>
    <p:extLst>
      <p:ext uri="{BB962C8B-B14F-4D97-AF65-F5344CB8AC3E}">
        <p14:creationId xmlns:p14="http://schemas.microsoft.com/office/powerpoint/2010/main" val="1423589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E2C99C98-DED1-4366-8FC6-3F0F7B7A6C47}" type="slidenum">
              <a:rPr lang="en-US" altLang="en-US"/>
              <a:pPr/>
              <a:t>‹#›</a:t>
            </a:fld>
            <a:endParaRPr lang="en-US" altLang="en-US"/>
          </a:p>
        </p:txBody>
      </p:sp>
    </p:spTree>
    <p:extLst>
      <p:ext uri="{BB962C8B-B14F-4D97-AF65-F5344CB8AC3E}">
        <p14:creationId xmlns:p14="http://schemas.microsoft.com/office/powerpoint/2010/main" val="3232023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FC43D115-24A3-4139-9B68-8D155ECC39F5}" type="slidenum">
              <a:rPr lang="en-US" altLang="en-US"/>
              <a:pPr/>
              <a:t>‹#›</a:t>
            </a:fld>
            <a:endParaRPr lang="en-US" altLang="en-US"/>
          </a:p>
        </p:txBody>
      </p:sp>
    </p:spTree>
    <p:extLst>
      <p:ext uri="{BB962C8B-B14F-4D97-AF65-F5344CB8AC3E}">
        <p14:creationId xmlns:p14="http://schemas.microsoft.com/office/powerpoint/2010/main" val="2690926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5E6598D-1258-43DF-A0A4-F74AB71C2175}" type="slidenum">
              <a:rPr lang="en-US" altLang="en-US"/>
              <a:pPr/>
              <a:t>‹#›</a:t>
            </a:fld>
            <a:endParaRPr lang="en-US" altLang="en-US"/>
          </a:p>
        </p:txBody>
      </p:sp>
    </p:spTree>
    <p:extLst>
      <p:ext uri="{BB962C8B-B14F-4D97-AF65-F5344CB8AC3E}">
        <p14:creationId xmlns:p14="http://schemas.microsoft.com/office/powerpoint/2010/main" val="581674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5465CAD9-67AE-4F0A-8A74-EEDE7B694A77}" type="slidenum">
              <a:rPr lang="en-US" altLang="en-US"/>
              <a:pPr/>
              <a:t>‹#›</a:t>
            </a:fld>
            <a:endParaRPr lang="en-US" altLang="en-US"/>
          </a:p>
        </p:txBody>
      </p:sp>
    </p:spTree>
    <p:extLst>
      <p:ext uri="{BB962C8B-B14F-4D97-AF65-F5344CB8AC3E}">
        <p14:creationId xmlns:p14="http://schemas.microsoft.com/office/powerpoint/2010/main" val="2257782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18750D9-F509-42AF-8BCE-554B555E0E34}" type="slidenum">
              <a:rPr lang="en-US" altLang="en-US"/>
              <a:pPr/>
              <a:t>‹#›</a:t>
            </a:fld>
            <a:endParaRPr lang="en-US" altLang="en-US"/>
          </a:p>
        </p:txBody>
      </p:sp>
    </p:spTree>
    <p:extLst>
      <p:ext uri="{BB962C8B-B14F-4D97-AF65-F5344CB8AC3E}">
        <p14:creationId xmlns:p14="http://schemas.microsoft.com/office/powerpoint/2010/main" val="3681636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94F326B9-33EE-4522-8A91-64DF203283EB}" type="slidenum">
              <a:rPr lang="en-US" altLang="en-US"/>
              <a:pPr/>
              <a:t>‹#›</a:t>
            </a:fld>
            <a:endParaRPr lang="en-US" altLang="en-US"/>
          </a:p>
        </p:txBody>
      </p:sp>
    </p:spTree>
    <p:extLst>
      <p:ext uri="{BB962C8B-B14F-4D97-AF65-F5344CB8AC3E}">
        <p14:creationId xmlns:p14="http://schemas.microsoft.com/office/powerpoint/2010/main" val="364061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val="2367075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6C08B362-7F96-408D-8A37-5FB4ACF73646}" type="slidenum">
              <a:rPr lang="en-US" altLang="en-US"/>
              <a:pPr/>
              <a:t>‹#›</a:t>
            </a:fld>
            <a:endParaRPr lang="en-US" altLang="en-US"/>
          </a:p>
        </p:txBody>
      </p:sp>
    </p:spTree>
    <p:extLst>
      <p:ext uri="{BB962C8B-B14F-4D97-AF65-F5344CB8AC3E}">
        <p14:creationId xmlns:p14="http://schemas.microsoft.com/office/powerpoint/2010/main" val="288235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C95C127-BFFC-4794-A4D3-C757E30901CD}" type="slidenum">
              <a:rPr lang="en-US" altLang="en-US"/>
              <a:pPr/>
              <a:t>‹#›</a:t>
            </a:fld>
            <a:endParaRPr lang="en-US" altLang="en-US"/>
          </a:p>
        </p:txBody>
      </p:sp>
    </p:spTree>
    <p:extLst>
      <p:ext uri="{BB962C8B-B14F-4D97-AF65-F5344CB8AC3E}">
        <p14:creationId xmlns:p14="http://schemas.microsoft.com/office/powerpoint/2010/main" val="1942095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FB6A92A1-980F-41AF-B0C4-781B46A90885}" type="slidenum">
              <a:rPr lang="en-US" altLang="en-US"/>
              <a:pPr/>
              <a:t>‹#›</a:t>
            </a:fld>
            <a:endParaRPr lang="en-US" altLang="en-US"/>
          </a:p>
        </p:txBody>
      </p:sp>
    </p:spTree>
    <p:extLst>
      <p:ext uri="{BB962C8B-B14F-4D97-AF65-F5344CB8AC3E}">
        <p14:creationId xmlns:p14="http://schemas.microsoft.com/office/powerpoint/2010/main" val="4128541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10C863EF-D015-459E-B4A4-7AD0E66B4A40}" type="slidenum">
              <a:rPr lang="en-US" altLang="en-US"/>
              <a:pPr/>
              <a:t>‹#›</a:t>
            </a:fld>
            <a:endParaRPr lang="en-US" altLang="en-US"/>
          </a:p>
        </p:txBody>
      </p:sp>
    </p:spTree>
    <p:extLst>
      <p:ext uri="{BB962C8B-B14F-4D97-AF65-F5344CB8AC3E}">
        <p14:creationId xmlns:p14="http://schemas.microsoft.com/office/powerpoint/2010/main" val="2510986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4FE211E3-7B35-49B9-8D0C-6F5928F84676}" type="slidenum">
              <a:rPr lang="en-US" altLang="en-US"/>
              <a:pPr/>
              <a:t>‹#›</a:t>
            </a:fld>
            <a:endParaRPr lang="en-US" altLang="en-US"/>
          </a:p>
        </p:txBody>
      </p:sp>
    </p:spTree>
    <p:extLst>
      <p:ext uri="{BB962C8B-B14F-4D97-AF65-F5344CB8AC3E}">
        <p14:creationId xmlns:p14="http://schemas.microsoft.com/office/powerpoint/2010/main" val="948914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E2C99C98-DED1-4366-8FC6-3F0F7B7A6C47}" type="slidenum">
              <a:rPr lang="en-US" altLang="en-US"/>
              <a:pPr/>
              <a:t>‹#›</a:t>
            </a:fld>
            <a:endParaRPr lang="en-US" altLang="en-US"/>
          </a:p>
        </p:txBody>
      </p:sp>
    </p:spTree>
    <p:extLst>
      <p:ext uri="{BB962C8B-B14F-4D97-AF65-F5344CB8AC3E}">
        <p14:creationId xmlns:p14="http://schemas.microsoft.com/office/powerpoint/2010/main" val="2941830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54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1650" baseline="0">
                <a:solidFill>
                  <a:schemeClr val="tx1">
                    <a:lumMod val="6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hangingPunct="0">
              <a:defRPr>
                <a:solidFill>
                  <a:prstClr val="white">
                    <a:lumMod val="50000"/>
                  </a:prstClr>
                </a:solidFill>
                <a:ea typeface="Microsoft YaHei" panose="020B0503020204020204" pitchFamily="34" charset="-122"/>
              </a:defRPr>
            </a:lvl1pPr>
          </a:lstStyle>
          <a:p>
            <a:pPr>
              <a:defRPr/>
            </a:pPr>
            <a:fld id="{692DF5E2-D9E1-45BE-A3CB-1444BE3CD3B6}"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solidFill>
                  <a:prstClr val="white">
                    <a:lumMod val="65000"/>
                  </a:prstClr>
                </a:solidFill>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1251A495-F489-4785-8D0F-75D213CCDB87}" type="slidenum">
              <a:rPr lang="en-US" altLang="en-US"/>
              <a:pPr/>
              <a:t>‹#›</a:t>
            </a:fld>
            <a:endParaRPr lang="en-US" altLang="en-US"/>
          </a:p>
        </p:txBody>
      </p:sp>
    </p:spTree>
    <p:extLst>
      <p:ext uri="{BB962C8B-B14F-4D97-AF65-F5344CB8AC3E}">
        <p14:creationId xmlns:p14="http://schemas.microsoft.com/office/powerpoint/2010/main" val="2218347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52CCD494-C704-4E41-A0D4-198A6B62E181}"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8C3DCC48-0476-45EE-88D0-81B57D96FC32}" type="slidenum">
              <a:rPr lang="en-US" altLang="en-US"/>
              <a:pPr/>
              <a:t>‹#›</a:t>
            </a:fld>
            <a:endParaRPr lang="en-US" altLang="en-US"/>
          </a:p>
        </p:txBody>
      </p:sp>
    </p:spTree>
    <p:extLst>
      <p:ext uri="{BB962C8B-B14F-4D97-AF65-F5344CB8AC3E}">
        <p14:creationId xmlns:p14="http://schemas.microsoft.com/office/powerpoint/2010/main" val="2705546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1650">
                <a:solidFill>
                  <a:schemeClr val="tx1">
                    <a:lumMod val="6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FF0F9C3D-D0BD-4F9D-BC90-1FC2C44FE4DC}"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04C62769-EA63-489D-9B7F-2FD2DEE74A53}" type="slidenum">
              <a:rPr lang="en-US" altLang="en-US"/>
              <a:pPr/>
              <a:t>‹#›</a:t>
            </a:fld>
            <a:endParaRPr lang="en-US" altLang="en-US"/>
          </a:p>
        </p:txBody>
      </p:sp>
    </p:spTree>
    <p:extLst>
      <p:ext uri="{BB962C8B-B14F-4D97-AF65-F5344CB8AC3E}">
        <p14:creationId xmlns:p14="http://schemas.microsoft.com/office/powerpoint/2010/main" val="5408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7E15CB9C-30FE-46FA-A44F-1261A4D68356}"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3FA30162-8A99-48F0-805E-8AA48D19D7AC}" type="slidenum">
              <a:rPr lang="en-US" altLang="en-US"/>
              <a:pPr/>
              <a:t>‹#›</a:t>
            </a:fld>
            <a:endParaRPr lang="en-US" altLang="en-US"/>
          </a:p>
        </p:txBody>
      </p:sp>
    </p:spTree>
    <p:extLst>
      <p:ext uri="{BB962C8B-B14F-4D97-AF65-F5344CB8AC3E}">
        <p14:creationId xmlns:p14="http://schemas.microsoft.com/office/powerpoint/2010/main" val="293952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val="315904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879"/>
            <a:ext cx="3360420" cy="731520"/>
          </a:xfrm>
        </p:spPr>
        <p:txBody>
          <a:bodyPr anchor="b"/>
          <a:lstStyle>
            <a:lvl1pPr marL="0" indent="0">
              <a:spcBef>
                <a:spcPts val="0"/>
              </a:spcBef>
              <a:buNone/>
              <a:defRPr sz="1500" b="0">
                <a:solidFill>
                  <a:schemeClr val="tx1">
                    <a:lumMod val="6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4594860" y="1717879"/>
            <a:ext cx="3360420" cy="731520"/>
          </a:xfrm>
        </p:spPr>
        <p:txBody>
          <a:bodyPr anchor="b"/>
          <a:lstStyle>
            <a:lvl1pPr marL="0" indent="0">
              <a:spcBef>
                <a:spcPts val="0"/>
              </a:spcBef>
              <a:buFontTx/>
              <a:buNone/>
              <a:defRPr lang="en-US" sz="1500" b="0" kern="1200" spc="8" baseline="0" dirty="0">
                <a:solidFill>
                  <a:schemeClr val="tx1">
                    <a:lumMod val="65000"/>
                  </a:schemeClr>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4"/>
          </p:nvPr>
        </p:nvSpPr>
        <p:spPr/>
        <p:txBody>
          <a:bodyPr/>
          <a:lstStyle>
            <a:lvl1pPr eaLnBrk="0" hangingPunct="0">
              <a:defRPr>
                <a:ea typeface="Microsoft YaHei" panose="020B0503020204020204" pitchFamily="34" charset="-122"/>
              </a:defRPr>
            </a:lvl1pPr>
          </a:lstStyle>
          <a:p>
            <a:pPr>
              <a:defRPr/>
            </a:pPr>
            <a:fld id="{2728D32B-2CF9-4C97-98C6-97B46CEA642F}" type="datetimeFigureOut">
              <a:rPr lang="en-US"/>
              <a:pPr>
                <a:defRPr/>
              </a:pPr>
              <a:t>1/16/2019</a:t>
            </a:fld>
            <a:endParaRPr lang="en-US"/>
          </a:p>
        </p:txBody>
      </p:sp>
      <p:sp>
        <p:nvSpPr>
          <p:cNvPr id="8" name="Footer Placeholder 4"/>
          <p:cNvSpPr>
            <a:spLocks noGrp="1"/>
          </p:cNvSpPr>
          <p:nvPr>
            <p:ph type="ftr" sz="quarter" idx="15"/>
          </p:nvPr>
        </p:nvSpPr>
        <p:spPr/>
        <p:txBody>
          <a:bodyPr/>
          <a:lstStyle>
            <a:lvl1pPr eaLnBrk="0" hangingPunct="0">
              <a:defRPr>
                <a:ea typeface="Microsoft YaHei" panose="020B0503020204020204" pitchFamily="34" charset="-122"/>
              </a:defRPr>
            </a:lvl1pPr>
          </a:lstStyle>
          <a:p>
            <a:pPr>
              <a:defRPr/>
            </a:pPr>
            <a:endParaRPr lang="en-US"/>
          </a:p>
        </p:txBody>
      </p:sp>
      <p:sp>
        <p:nvSpPr>
          <p:cNvPr id="9" name="Slide Number Placeholder 5"/>
          <p:cNvSpPr>
            <a:spLocks noGrp="1"/>
          </p:cNvSpPr>
          <p:nvPr>
            <p:ph type="sldNum" sz="quarter" idx="16"/>
          </p:nvPr>
        </p:nvSpPr>
        <p:spPr/>
        <p:txBody>
          <a:bodyPr/>
          <a:lstStyle>
            <a:lvl1pPr eaLnBrk="0" hangingPunct="0">
              <a:defRPr/>
            </a:lvl1pPr>
          </a:lstStyle>
          <a:p>
            <a:fld id="{40EB4987-4ABD-4A6D-A7A0-78EFC3537111}" type="slidenum">
              <a:rPr lang="en-US" altLang="en-US"/>
              <a:pPr/>
              <a:t>‹#›</a:t>
            </a:fld>
            <a:endParaRPr lang="en-US" altLang="en-US"/>
          </a:p>
        </p:txBody>
      </p:sp>
    </p:spTree>
    <p:extLst>
      <p:ext uri="{BB962C8B-B14F-4D97-AF65-F5344CB8AC3E}">
        <p14:creationId xmlns:p14="http://schemas.microsoft.com/office/powerpoint/2010/main" val="3291105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547C0CB8-5BAF-4BCE-A815-14142920FC3D}" type="datetimeFigureOut">
              <a:rPr lang="en-US"/>
              <a:pPr>
                <a:defRPr/>
              </a:pPr>
              <a:t>1/16/2019</a:t>
            </a:fld>
            <a:endParaRPr lang="en-US"/>
          </a:p>
        </p:txBody>
      </p:sp>
      <p:sp>
        <p:nvSpPr>
          <p:cNvPr id="4"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fld id="{F7623B93-90DD-41B3-A2CE-BAC2088FC09E}" type="slidenum">
              <a:rPr lang="en-US" altLang="en-US"/>
              <a:pPr/>
              <a:t>‹#›</a:t>
            </a:fld>
            <a:endParaRPr lang="en-US" altLang="en-US"/>
          </a:p>
        </p:txBody>
      </p:sp>
    </p:spTree>
    <p:extLst>
      <p:ext uri="{BB962C8B-B14F-4D97-AF65-F5344CB8AC3E}">
        <p14:creationId xmlns:p14="http://schemas.microsoft.com/office/powerpoint/2010/main" val="1846239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CC7F6B6F-2EAD-4AA5-9A9B-A23DB1B32828}" type="datetimeFigureOut">
              <a:rPr lang="en-US"/>
              <a:pPr>
                <a:defRPr/>
              </a:pPr>
              <a:t>1/16/2019</a:t>
            </a:fld>
            <a:endParaRPr lang="en-US"/>
          </a:p>
        </p:txBody>
      </p:sp>
      <p:sp>
        <p:nvSpPr>
          <p:cNvPr id="3"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21965678-3689-472F-A197-BDC8D603BDD5}" type="slidenum">
              <a:rPr lang="en-US" altLang="en-US"/>
              <a:pPr/>
              <a:t>‹#›</a:t>
            </a:fld>
            <a:endParaRPr lang="en-US" altLang="en-US"/>
          </a:p>
        </p:txBody>
      </p:sp>
    </p:spTree>
    <p:extLst>
      <p:ext uri="{BB962C8B-B14F-4D97-AF65-F5344CB8AC3E}">
        <p14:creationId xmlns:p14="http://schemas.microsoft.com/office/powerpoint/2010/main" val="2385639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16D3993B-3877-4FBD-9E35-028A4031A026}"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C8A87543-35F5-4194-A3AE-6DE439FEC470}" type="slidenum">
              <a:rPr lang="en-US" altLang="en-US"/>
              <a:pPr/>
              <a:t>‹#›</a:t>
            </a:fld>
            <a:endParaRPr lang="en-US" altLang="en-US"/>
          </a:p>
        </p:txBody>
      </p:sp>
    </p:spTree>
    <p:extLst>
      <p:ext uri="{BB962C8B-B14F-4D97-AF65-F5344CB8AC3E}">
        <p14:creationId xmlns:p14="http://schemas.microsoft.com/office/powerpoint/2010/main" val="3210842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7486650" cy="914400"/>
          </a:xfrm>
        </p:spPr>
        <p:txBody>
          <a:bodyPr/>
          <a:lstStyle>
            <a:lvl1pPr>
              <a:defRPr sz="21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600"/>
              </a:spcBef>
              <a:buNone/>
              <a:defRPr sz="975">
                <a:solidFill>
                  <a:schemeClr val="tx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FCB05130-2285-405D-B463-D96CD617C8CD}"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10EC6A24-3919-4860-B1CE-5AD9C383AD31}" type="slidenum">
              <a:rPr lang="en-US" altLang="en-US"/>
              <a:pPr/>
              <a:t>‹#›</a:t>
            </a:fld>
            <a:endParaRPr lang="en-US" altLang="en-US"/>
          </a:p>
        </p:txBody>
      </p:sp>
    </p:spTree>
    <p:extLst>
      <p:ext uri="{BB962C8B-B14F-4D97-AF65-F5344CB8AC3E}">
        <p14:creationId xmlns:p14="http://schemas.microsoft.com/office/powerpoint/2010/main" val="149929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AA9BE680-9E5D-4EA6-A966-2CDA867A18AD}"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B0BBE20D-E023-474E-8F68-C95186A49FB3}" type="slidenum">
              <a:rPr lang="en-US" altLang="en-US"/>
              <a:pPr/>
              <a:t>‹#›</a:t>
            </a:fld>
            <a:endParaRPr lang="en-US" altLang="en-US"/>
          </a:p>
        </p:txBody>
      </p:sp>
    </p:spTree>
    <p:extLst>
      <p:ext uri="{BB962C8B-B14F-4D97-AF65-F5344CB8AC3E}">
        <p14:creationId xmlns:p14="http://schemas.microsoft.com/office/powerpoint/2010/main" val="1727515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947E2DA9-4221-4749-B7D6-685B10069992}"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630185E6-2DC3-4DA2-ABCB-EE38E512361E}" type="slidenum">
              <a:rPr lang="en-US" altLang="en-US"/>
              <a:pPr/>
              <a:t>‹#›</a:t>
            </a:fld>
            <a:endParaRPr lang="en-US" altLang="en-US"/>
          </a:p>
        </p:txBody>
      </p:sp>
    </p:spTree>
    <p:extLst>
      <p:ext uri="{BB962C8B-B14F-4D97-AF65-F5344CB8AC3E}">
        <p14:creationId xmlns:p14="http://schemas.microsoft.com/office/powerpoint/2010/main" val="3498563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FC43D115-24A3-4139-9B68-8D155ECC39F5}" type="slidenum">
              <a:rPr lang="en-US" altLang="en-US"/>
              <a:pPr/>
              <a:t>‹#›</a:t>
            </a:fld>
            <a:endParaRPr lang="en-US" altLang="en-US"/>
          </a:p>
        </p:txBody>
      </p:sp>
    </p:spTree>
    <p:extLst>
      <p:ext uri="{BB962C8B-B14F-4D97-AF65-F5344CB8AC3E}">
        <p14:creationId xmlns:p14="http://schemas.microsoft.com/office/powerpoint/2010/main" val="3480586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5E6598D-1258-43DF-A0A4-F74AB71C2175}" type="slidenum">
              <a:rPr lang="en-US" altLang="en-US"/>
              <a:pPr/>
              <a:t>‹#›</a:t>
            </a:fld>
            <a:endParaRPr lang="en-US" altLang="en-US"/>
          </a:p>
        </p:txBody>
      </p:sp>
    </p:spTree>
    <p:extLst>
      <p:ext uri="{BB962C8B-B14F-4D97-AF65-F5344CB8AC3E}">
        <p14:creationId xmlns:p14="http://schemas.microsoft.com/office/powerpoint/2010/main" val="3291776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5465CAD9-67AE-4F0A-8A74-EEDE7B694A77}" type="slidenum">
              <a:rPr lang="en-US" altLang="en-US"/>
              <a:pPr/>
              <a:t>‹#›</a:t>
            </a:fld>
            <a:endParaRPr lang="en-US" altLang="en-US"/>
          </a:p>
        </p:txBody>
      </p:sp>
    </p:spTree>
    <p:extLst>
      <p:ext uri="{BB962C8B-B14F-4D97-AF65-F5344CB8AC3E}">
        <p14:creationId xmlns:p14="http://schemas.microsoft.com/office/powerpoint/2010/main" val="383983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val="949214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A18750D9-F509-42AF-8BCE-554B555E0E34}" type="slidenum">
              <a:rPr lang="en-US" altLang="en-US"/>
              <a:pPr/>
              <a:t>‹#›</a:t>
            </a:fld>
            <a:endParaRPr lang="en-US" altLang="en-US"/>
          </a:p>
        </p:txBody>
      </p:sp>
    </p:spTree>
    <p:extLst>
      <p:ext uri="{BB962C8B-B14F-4D97-AF65-F5344CB8AC3E}">
        <p14:creationId xmlns:p14="http://schemas.microsoft.com/office/powerpoint/2010/main" val="3947657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94F326B9-33EE-4522-8A91-64DF203283EB}" type="slidenum">
              <a:rPr lang="en-US" altLang="en-US"/>
              <a:pPr/>
              <a:t>‹#›</a:t>
            </a:fld>
            <a:endParaRPr lang="en-US" altLang="en-US"/>
          </a:p>
        </p:txBody>
      </p:sp>
    </p:spTree>
    <p:extLst>
      <p:ext uri="{BB962C8B-B14F-4D97-AF65-F5344CB8AC3E}">
        <p14:creationId xmlns:p14="http://schemas.microsoft.com/office/powerpoint/2010/main" val="580778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6C08B362-7F96-408D-8A37-5FB4ACF73646}" type="slidenum">
              <a:rPr lang="en-US" altLang="en-US"/>
              <a:pPr/>
              <a:t>‹#›</a:t>
            </a:fld>
            <a:endParaRPr lang="en-US" altLang="en-US"/>
          </a:p>
        </p:txBody>
      </p:sp>
    </p:spTree>
    <p:extLst>
      <p:ext uri="{BB962C8B-B14F-4D97-AF65-F5344CB8AC3E}">
        <p14:creationId xmlns:p14="http://schemas.microsoft.com/office/powerpoint/2010/main" val="381998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C95C127-BFFC-4794-A4D3-C757E30901CD}" type="slidenum">
              <a:rPr lang="en-US" altLang="en-US"/>
              <a:pPr/>
              <a:t>‹#›</a:t>
            </a:fld>
            <a:endParaRPr lang="en-US" altLang="en-US"/>
          </a:p>
        </p:txBody>
      </p:sp>
    </p:spTree>
    <p:extLst>
      <p:ext uri="{BB962C8B-B14F-4D97-AF65-F5344CB8AC3E}">
        <p14:creationId xmlns:p14="http://schemas.microsoft.com/office/powerpoint/2010/main" val="34725181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FB6A92A1-980F-41AF-B0C4-781B46A90885}" type="slidenum">
              <a:rPr lang="en-US" altLang="en-US"/>
              <a:pPr/>
              <a:t>‹#›</a:t>
            </a:fld>
            <a:endParaRPr lang="en-US" altLang="en-US"/>
          </a:p>
        </p:txBody>
      </p:sp>
    </p:spTree>
    <p:extLst>
      <p:ext uri="{BB962C8B-B14F-4D97-AF65-F5344CB8AC3E}">
        <p14:creationId xmlns:p14="http://schemas.microsoft.com/office/powerpoint/2010/main" val="1389906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10C863EF-D015-459E-B4A4-7AD0E66B4A40}" type="slidenum">
              <a:rPr lang="en-US" altLang="en-US"/>
              <a:pPr/>
              <a:t>‹#›</a:t>
            </a:fld>
            <a:endParaRPr lang="en-US" altLang="en-US"/>
          </a:p>
        </p:txBody>
      </p:sp>
    </p:spTree>
    <p:extLst>
      <p:ext uri="{BB962C8B-B14F-4D97-AF65-F5344CB8AC3E}">
        <p14:creationId xmlns:p14="http://schemas.microsoft.com/office/powerpoint/2010/main" val="456674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4FE211E3-7B35-49B9-8D0C-6F5928F84676}" type="slidenum">
              <a:rPr lang="en-US" altLang="en-US"/>
              <a:pPr/>
              <a:t>‹#›</a:t>
            </a:fld>
            <a:endParaRPr lang="en-US" altLang="en-US"/>
          </a:p>
        </p:txBody>
      </p:sp>
    </p:spTree>
    <p:extLst>
      <p:ext uri="{BB962C8B-B14F-4D97-AF65-F5344CB8AC3E}">
        <p14:creationId xmlns:p14="http://schemas.microsoft.com/office/powerpoint/2010/main" val="811244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E2C99C98-DED1-4366-8FC6-3F0F7B7A6C47}" type="slidenum">
              <a:rPr lang="en-US" altLang="en-US"/>
              <a:pPr/>
              <a:t>‹#›</a:t>
            </a:fld>
            <a:endParaRPr lang="en-US" altLang="en-US"/>
          </a:p>
        </p:txBody>
      </p:sp>
    </p:spTree>
    <p:extLst>
      <p:ext uri="{BB962C8B-B14F-4D97-AF65-F5344CB8AC3E}">
        <p14:creationId xmlns:p14="http://schemas.microsoft.com/office/powerpoint/2010/main" val="3106330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54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1650" baseline="0">
                <a:solidFill>
                  <a:schemeClr val="tx1">
                    <a:lumMod val="6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hangingPunct="0">
              <a:defRPr>
                <a:solidFill>
                  <a:prstClr val="white">
                    <a:lumMod val="50000"/>
                  </a:prstClr>
                </a:solidFill>
                <a:ea typeface="Microsoft YaHei" panose="020B0503020204020204" pitchFamily="34" charset="-122"/>
              </a:defRPr>
            </a:lvl1pPr>
          </a:lstStyle>
          <a:p>
            <a:pPr>
              <a:defRPr/>
            </a:pPr>
            <a:fld id="{2F9A2C81-B4C2-40A6-AC3D-EF493AE1C797}"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solidFill>
                  <a:prstClr val="white">
                    <a:lumMod val="65000"/>
                  </a:prstClr>
                </a:solidFill>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34A6F1E2-AD7D-4850-AB15-755458F4AA31}" type="slidenum">
              <a:rPr lang="en-US" altLang="en-US"/>
              <a:pPr/>
              <a:t>‹#›</a:t>
            </a:fld>
            <a:endParaRPr lang="en-US" altLang="en-US"/>
          </a:p>
        </p:txBody>
      </p:sp>
    </p:spTree>
    <p:extLst>
      <p:ext uri="{BB962C8B-B14F-4D97-AF65-F5344CB8AC3E}">
        <p14:creationId xmlns:p14="http://schemas.microsoft.com/office/powerpoint/2010/main" val="38047635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594253CC-31E3-41EA-AF99-C0B69756156F}"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3ACCBF0B-866A-4F21-87CB-24FA13F141EF}" type="slidenum">
              <a:rPr lang="en-US" altLang="en-US"/>
              <a:pPr/>
              <a:t>‹#›</a:t>
            </a:fld>
            <a:endParaRPr lang="en-US" altLang="en-US"/>
          </a:p>
        </p:txBody>
      </p:sp>
    </p:spTree>
    <p:extLst>
      <p:ext uri="{BB962C8B-B14F-4D97-AF65-F5344CB8AC3E}">
        <p14:creationId xmlns:p14="http://schemas.microsoft.com/office/powerpoint/2010/main" val="411791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val="12398631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1650">
                <a:solidFill>
                  <a:schemeClr val="tx1">
                    <a:lumMod val="6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13EEBE64-7915-445A-BC5E-6DAA52D73C05}"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E2084C85-9BFE-4131-866E-708C3082E020}" type="slidenum">
              <a:rPr lang="en-US" altLang="en-US"/>
              <a:pPr/>
              <a:t>‹#›</a:t>
            </a:fld>
            <a:endParaRPr lang="en-US" altLang="en-US"/>
          </a:p>
        </p:txBody>
      </p:sp>
    </p:spTree>
    <p:extLst>
      <p:ext uri="{BB962C8B-B14F-4D97-AF65-F5344CB8AC3E}">
        <p14:creationId xmlns:p14="http://schemas.microsoft.com/office/powerpoint/2010/main" val="4256391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617A9C30-4C72-4029-A6FA-045F00541492}"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0FC5E841-FB0D-4591-8D5D-BDA05BB7A9EE}" type="slidenum">
              <a:rPr lang="en-US" altLang="en-US"/>
              <a:pPr/>
              <a:t>‹#›</a:t>
            </a:fld>
            <a:endParaRPr lang="en-US" altLang="en-US"/>
          </a:p>
        </p:txBody>
      </p:sp>
    </p:spTree>
    <p:extLst>
      <p:ext uri="{BB962C8B-B14F-4D97-AF65-F5344CB8AC3E}">
        <p14:creationId xmlns:p14="http://schemas.microsoft.com/office/powerpoint/2010/main" val="11538340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879"/>
            <a:ext cx="3360420" cy="731520"/>
          </a:xfrm>
        </p:spPr>
        <p:txBody>
          <a:bodyPr anchor="b"/>
          <a:lstStyle>
            <a:lvl1pPr marL="0" indent="0">
              <a:spcBef>
                <a:spcPts val="0"/>
              </a:spcBef>
              <a:buNone/>
              <a:defRPr sz="1500" b="0">
                <a:solidFill>
                  <a:schemeClr val="tx1">
                    <a:lumMod val="6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4594860" y="1717879"/>
            <a:ext cx="3360420" cy="731520"/>
          </a:xfrm>
        </p:spPr>
        <p:txBody>
          <a:bodyPr anchor="b"/>
          <a:lstStyle>
            <a:lvl1pPr marL="0" indent="0">
              <a:spcBef>
                <a:spcPts val="0"/>
              </a:spcBef>
              <a:buFontTx/>
              <a:buNone/>
              <a:defRPr lang="en-US" sz="1500" b="0" kern="1200" spc="8" baseline="0" dirty="0">
                <a:solidFill>
                  <a:schemeClr val="tx1">
                    <a:lumMod val="65000"/>
                  </a:schemeClr>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4"/>
          </p:nvPr>
        </p:nvSpPr>
        <p:spPr/>
        <p:txBody>
          <a:bodyPr/>
          <a:lstStyle>
            <a:lvl1pPr eaLnBrk="0" hangingPunct="0">
              <a:defRPr>
                <a:ea typeface="Microsoft YaHei" panose="020B0503020204020204" pitchFamily="34" charset="-122"/>
              </a:defRPr>
            </a:lvl1pPr>
          </a:lstStyle>
          <a:p>
            <a:pPr>
              <a:defRPr/>
            </a:pPr>
            <a:fld id="{F9BDA06E-39F8-4D82-A2BA-83C9EDB172CE}" type="datetimeFigureOut">
              <a:rPr lang="en-US"/>
              <a:pPr>
                <a:defRPr/>
              </a:pPr>
              <a:t>1/16/2019</a:t>
            </a:fld>
            <a:endParaRPr lang="en-US"/>
          </a:p>
        </p:txBody>
      </p:sp>
      <p:sp>
        <p:nvSpPr>
          <p:cNvPr id="8" name="Footer Placeholder 4"/>
          <p:cNvSpPr>
            <a:spLocks noGrp="1"/>
          </p:cNvSpPr>
          <p:nvPr>
            <p:ph type="ftr" sz="quarter" idx="15"/>
          </p:nvPr>
        </p:nvSpPr>
        <p:spPr/>
        <p:txBody>
          <a:bodyPr/>
          <a:lstStyle>
            <a:lvl1pPr eaLnBrk="0" hangingPunct="0">
              <a:defRPr>
                <a:ea typeface="Microsoft YaHei" panose="020B0503020204020204" pitchFamily="34" charset="-122"/>
              </a:defRPr>
            </a:lvl1pPr>
          </a:lstStyle>
          <a:p>
            <a:pPr>
              <a:defRPr/>
            </a:pPr>
            <a:endParaRPr lang="en-US"/>
          </a:p>
        </p:txBody>
      </p:sp>
      <p:sp>
        <p:nvSpPr>
          <p:cNvPr id="9" name="Slide Number Placeholder 5"/>
          <p:cNvSpPr>
            <a:spLocks noGrp="1"/>
          </p:cNvSpPr>
          <p:nvPr>
            <p:ph type="sldNum" sz="quarter" idx="16"/>
          </p:nvPr>
        </p:nvSpPr>
        <p:spPr/>
        <p:txBody>
          <a:bodyPr/>
          <a:lstStyle>
            <a:lvl1pPr eaLnBrk="0" hangingPunct="0">
              <a:defRPr/>
            </a:lvl1pPr>
          </a:lstStyle>
          <a:p>
            <a:fld id="{944F0173-B0AA-41A9-B6C6-4BAA0806C989}" type="slidenum">
              <a:rPr lang="en-US" altLang="en-US"/>
              <a:pPr/>
              <a:t>‹#›</a:t>
            </a:fld>
            <a:endParaRPr lang="en-US" altLang="en-US"/>
          </a:p>
        </p:txBody>
      </p:sp>
    </p:spTree>
    <p:extLst>
      <p:ext uri="{BB962C8B-B14F-4D97-AF65-F5344CB8AC3E}">
        <p14:creationId xmlns:p14="http://schemas.microsoft.com/office/powerpoint/2010/main" val="2681695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00097561-1F44-4D89-A7B2-D4F886EC3F70}" type="datetimeFigureOut">
              <a:rPr lang="en-US"/>
              <a:pPr>
                <a:defRPr/>
              </a:pPr>
              <a:t>1/16/2019</a:t>
            </a:fld>
            <a:endParaRPr lang="en-US"/>
          </a:p>
        </p:txBody>
      </p:sp>
      <p:sp>
        <p:nvSpPr>
          <p:cNvPr id="4"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fld id="{03F9042B-1499-486A-96DB-D4637102FC25}" type="slidenum">
              <a:rPr lang="en-US" altLang="en-US"/>
              <a:pPr/>
              <a:t>‹#›</a:t>
            </a:fld>
            <a:endParaRPr lang="en-US" altLang="en-US"/>
          </a:p>
        </p:txBody>
      </p:sp>
    </p:spTree>
    <p:extLst>
      <p:ext uri="{BB962C8B-B14F-4D97-AF65-F5344CB8AC3E}">
        <p14:creationId xmlns:p14="http://schemas.microsoft.com/office/powerpoint/2010/main" val="2705192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27A036CF-6DFE-4301-8509-F384ECE5A998}" type="datetimeFigureOut">
              <a:rPr lang="en-US"/>
              <a:pPr>
                <a:defRPr/>
              </a:pPr>
              <a:t>1/16/2019</a:t>
            </a:fld>
            <a:endParaRPr lang="en-US"/>
          </a:p>
        </p:txBody>
      </p:sp>
      <p:sp>
        <p:nvSpPr>
          <p:cNvPr id="3"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08F542B8-0D7C-40DE-A92E-83CFDE1591B9}" type="slidenum">
              <a:rPr lang="en-US" altLang="en-US"/>
              <a:pPr/>
              <a:t>‹#›</a:t>
            </a:fld>
            <a:endParaRPr lang="en-US" altLang="en-US"/>
          </a:p>
        </p:txBody>
      </p:sp>
    </p:spTree>
    <p:extLst>
      <p:ext uri="{BB962C8B-B14F-4D97-AF65-F5344CB8AC3E}">
        <p14:creationId xmlns:p14="http://schemas.microsoft.com/office/powerpoint/2010/main" val="3808794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70AA8164-0BF9-480C-B239-EF612A140C56}"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7E21511A-9A98-4375-B6C0-1142B809FE00}" type="slidenum">
              <a:rPr lang="en-US" altLang="en-US"/>
              <a:pPr/>
              <a:t>‹#›</a:t>
            </a:fld>
            <a:endParaRPr lang="en-US" altLang="en-US"/>
          </a:p>
        </p:txBody>
      </p:sp>
    </p:spTree>
    <p:extLst>
      <p:ext uri="{BB962C8B-B14F-4D97-AF65-F5344CB8AC3E}">
        <p14:creationId xmlns:p14="http://schemas.microsoft.com/office/powerpoint/2010/main" val="1575247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7486650" cy="914400"/>
          </a:xfrm>
        </p:spPr>
        <p:txBody>
          <a:bodyPr/>
          <a:lstStyle>
            <a:lvl1pPr>
              <a:defRPr sz="21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600"/>
              </a:spcBef>
              <a:buNone/>
              <a:defRPr sz="975">
                <a:solidFill>
                  <a:schemeClr val="tx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5C46CE30-45F9-49DA-A987-2FCA791AE822}"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419F4F08-306B-4B65-8C87-435A2501E27D}" type="slidenum">
              <a:rPr lang="en-US" altLang="en-US"/>
              <a:pPr/>
              <a:t>‹#›</a:t>
            </a:fld>
            <a:endParaRPr lang="en-US" altLang="en-US"/>
          </a:p>
        </p:txBody>
      </p:sp>
    </p:spTree>
    <p:extLst>
      <p:ext uri="{BB962C8B-B14F-4D97-AF65-F5344CB8AC3E}">
        <p14:creationId xmlns:p14="http://schemas.microsoft.com/office/powerpoint/2010/main" val="3016837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50858108-8010-406B-AC37-E266FA508F6F}"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2C40014E-FD0A-47B5-956E-544CA8B54082}" type="slidenum">
              <a:rPr lang="en-US" altLang="en-US"/>
              <a:pPr/>
              <a:t>‹#›</a:t>
            </a:fld>
            <a:endParaRPr lang="en-US" altLang="en-US"/>
          </a:p>
        </p:txBody>
      </p:sp>
    </p:spTree>
    <p:extLst>
      <p:ext uri="{BB962C8B-B14F-4D97-AF65-F5344CB8AC3E}">
        <p14:creationId xmlns:p14="http://schemas.microsoft.com/office/powerpoint/2010/main" val="2887325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11F92ACD-4B32-4E5A-BAC2-8C0EE96DBF67}"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56CDBBC4-A5D3-414D-BA89-D761828E21A3}" type="slidenum">
              <a:rPr lang="en-US" altLang="en-US"/>
              <a:pPr/>
              <a:t>‹#›</a:t>
            </a:fld>
            <a:endParaRPr lang="en-US" altLang="en-US"/>
          </a:p>
        </p:txBody>
      </p:sp>
    </p:spTree>
    <p:extLst>
      <p:ext uri="{BB962C8B-B14F-4D97-AF65-F5344CB8AC3E}">
        <p14:creationId xmlns:p14="http://schemas.microsoft.com/office/powerpoint/2010/main" val="1603471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E363D878-64BE-4146-BDDD-5EBB2CABB556}" type="slidenum">
              <a:rPr lang="en-US" altLang="en-US"/>
              <a:pPr/>
              <a:t>‹#›</a:t>
            </a:fld>
            <a:endParaRPr lang="en-US" altLang="en-US"/>
          </a:p>
        </p:txBody>
      </p:sp>
    </p:spTree>
    <p:extLst>
      <p:ext uri="{BB962C8B-B14F-4D97-AF65-F5344CB8AC3E}">
        <p14:creationId xmlns:p14="http://schemas.microsoft.com/office/powerpoint/2010/main" val="70984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val="28643649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3C7DCFE6-4402-40C4-BDFA-4F417AD92018}" type="slidenum">
              <a:rPr lang="en-US" altLang="en-US"/>
              <a:pPr/>
              <a:t>‹#›</a:t>
            </a:fld>
            <a:endParaRPr lang="en-US" altLang="en-US"/>
          </a:p>
        </p:txBody>
      </p:sp>
    </p:spTree>
    <p:extLst>
      <p:ext uri="{BB962C8B-B14F-4D97-AF65-F5344CB8AC3E}">
        <p14:creationId xmlns:p14="http://schemas.microsoft.com/office/powerpoint/2010/main" val="14404426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9DA4A72C-617E-43CC-8519-4D94B9B47587}" type="slidenum">
              <a:rPr lang="en-US" altLang="en-US"/>
              <a:pPr/>
              <a:t>‹#›</a:t>
            </a:fld>
            <a:endParaRPr lang="en-US" altLang="en-US"/>
          </a:p>
        </p:txBody>
      </p:sp>
    </p:spTree>
    <p:extLst>
      <p:ext uri="{BB962C8B-B14F-4D97-AF65-F5344CB8AC3E}">
        <p14:creationId xmlns:p14="http://schemas.microsoft.com/office/powerpoint/2010/main" val="17037520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C6785D40-891C-4B76-9CD2-F148EB9E00E0}" type="slidenum">
              <a:rPr lang="en-US" altLang="en-US"/>
              <a:pPr/>
              <a:t>‹#›</a:t>
            </a:fld>
            <a:endParaRPr lang="en-US" altLang="en-US"/>
          </a:p>
        </p:txBody>
      </p:sp>
    </p:spTree>
    <p:extLst>
      <p:ext uri="{BB962C8B-B14F-4D97-AF65-F5344CB8AC3E}">
        <p14:creationId xmlns:p14="http://schemas.microsoft.com/office/powerpoint/2010/main" val="16872290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9297772B-F882-4C18-9DE9-5CB69EC96C80}" type="slidenum">
              <a:rPr lang="en-US" altLang="en-US"/>
              <a:pPr/>
              <a:t>‹#›</a:t>
            </a:fld>
            <a:endParaRPr lang="en-US" altLang="en-US"/>
          </a:p>
        </p:txBody>
      </p:sp>
    </p:spTree>
    <p:extLst>
      <p:ext uri="{BB962C8B-B14F-4D97-AF65-F5344CB8AC3E}">
        <p14:creationId xmlns:p14="http://schemas.microsoft.com/office/powerpoint/2010/main" val="34852423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FF8121E3-B251-4BA7-8CB2-F4DEFB611ABC}" type="slidenum">
              <a:rPr lang="en-US" altLang="en-US"/>
              <a:pPr/>
              <a:t>‹#›</a:t>
            </a:fld>
            <a:endParaRPr lang="en-US" altLang="en-US"/>
          </a:p>
        </p:txBody>
      </p:sp>
    </p:spTree>
    <p:extLst>
      <p:ext uri="{BB962C8B-B14F-4D97-AF65-F5344CB8AC3E}">
        <p14:creationId xmlns:p14="http://schemas.microsoft.com/office/powerpoint/2010/main" val="432494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89DB0880-01CA-4763-A748-6D73C7D6C091}" type="slidenum">
              <a:rPr lang="en-US" altLang="en-US"/>
              <a:pPr/>
              <a:t>‹#›</a:t>
            </a:fld>
            <a:endParaRPr lang="en-US" altLang="en-US"/>
          </a:p>
        </p:txBody>
      </p:sp>
    </p:spTree>
    <p:extLst>
      <p:ext uri="{BB962C8B-B14F-4D97-AF65-F5344CB8AC3E}">
        <p14:creationId xmlns:p14="http://schemas.microsoft.com/office/powerpoint/2010/main" val="1382478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1BEEB2F1-9A01-4319-9D6A-61123743FFE3}" type="slidenum">
              <a:rPr lang="en-US" altLang="en-US"/>
              <a:pPr/>
              <a:t>‹#›</a:t>
            </a:fld>
            <a:endParaRPr lang="en-US" altLang="en-US"/>
          </a:p>
        </p:txBody>
      </p:sp>
    </p:spTree>
    <p:extLst>
      <p:ext uri="{BB962C8B-B14F-4D97-AF65-F5344CB8AC3E}">
        <p14:creationId xmlns:p14="http://schemas.microsoft.com/office/powerpoint/2010/main" val="38273879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B56F20B3-58F0-499F-9FB2-C87346600C07}" type="slidenum">
              <a:rPr lang="en-US" altLang="en-US"/>
              <a:pPr/>
              <a:t>‹#›</a:t>
            </a:fld>
            <a:endParaRPr lang="en-US" altLang="en-US"/>
          </a:p>
        </p:txBody>
      </p:sp>
    </p:spTree>
    <p:extLst>
      <p:ext uri="{BB962C8B-B14F-4D97-AF65-F5344CB8AC3E}">
        <p14:creationId xmlns:p14="http://schemas.microsoft.com/office/powerpoint/2010/main" val="1068907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1A3EA847-7AB7-452F-B0C3-2256C90A2AB7}" type="slidenum">
              <a:rPr lang="en-US" altLang="en-US"/>
              <a:pPr/>
              <a:t>‹#›</a:t>
            </a:fld>
            <a:endParaRPr lang="en-US" altLang="en-US"/>
          </a:p>
        </p:txBody>
      </p:sp>
    </p:spTree>
    <p:extLst>
      <p:ext uri="{BB962C8B-B14F-4D97-AF65-F5344CB8AC3E}">
        <p14:creationId xmlns:p14="http://schemas.microsoft.com/office/powerpoint/2010/main" val="2826420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78C101AE-0F1D-4E33-8EF4-DBDFB42476CA}" type="slidenum">
              <a:rPr lang="en-US" altLang="en-US"/>
              <a:pPr/>
              <a:t>‹#›</a:t>
            </a:fld>
            <a:endParaRPr lang="en-US" altLang="en-US"/>
          </a:p>
        </p:txBody>
      </p:sp>
    </p:spTree>
    <p:extLst>
      <p:ext uri="{BB962C8B-B14F-4D97-AF65-F5344CB8AC3E}">
        <p14:creationId xmlns:p14="http://schemas.microsoft.com/office/powerpoint/2010/main" val="20671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val="4112252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54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1650" baseline="0">
                <a:solidFill>
                  <a:schemeClr val="tx1">
                    <a:lumMod val="6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hangingPunct="0">
              <a:defRPr>
                <a:solidFill>
                  <a:prstClr val="white">
                    <a:lumMod val="50000"/>
                  </a:prstClr>
                </a:solidFill>
                <a:ea typeface="Microsoft YaHei" panose="020B0503020204020204" pitchFamily="34" charset="-122"/>
              </a:defRPr>
            </a:lvl1pPr>
          </a:lstStyle>
          <a:p>
            <a:pPr>
              <a:defRPr/>
            </a:pPr>
            <a:fld id="{A59B8C2B-5B6C-491F-9BE3-128786E2851D}"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solidFill>
                  <a:prstClr val="white">
                    <a:lumMod val="65000"/>
                  </a:prstClr>
                </a:solidFill>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67D4EC46-BF5E-4F26-9C5B-4851D1BD2E44}" type="slidenum">
              <a:rPr lang="en-US" altLang="en-US"/>
              <a:pPr/>
              <a:t>‹#›</a:t>
            </a:fld>
            <a:endParaRPr lang="en-US" altLang="en-US"/>
          </a:p>
        </p:txBody>
      </p:sp>
    </p:spTree>
    <p:extLst>
      <p:ext uri="{BB962C8B-B14F-4D97-AF65-F5344CB8AC3E}">
        <p14:creationId xmlns:p14="http://schemas.microsoft.com/office/powerpoint/2010/main" val="4214375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81E5FB51-02DB-4C13-B5E3-0F097BF9DAE3}"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34F720D7-F2F1-47D6-8287-8169FC609489}" type="slidenum">
              <a:rPr lang="en-US" altLang="en-US"/>
              <a:pPr/>
              <a:t>‹#›</a:t>
            </a:fld>
            <a:endParaRPr lang="en-US" altLang="en-US"/>
          </a:p>
        </p:txBody>
      </p:sp>
    </p:spTree>
    <p:extLst>
      <p:ext uri="{BB962C8B-B14F-4D97-AF65-F5344CB8AC3E}">
        <p14:creationId xmlns:p14="http://schemas.microsoft.com/office/powerpoint/2010/main" val="713396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1650">
                <a:solidFill>
                  <a:schemeClr val="tx1">
                    <a:lumMod val="6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2837C6D2-D9AD-4DBE-8CBF-C77317598EB8}"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645686FB-4FF8-43F7-977B-134756F8B884}" type="slidenum">
              <a:rPr lang="en-US" altLang="en-US"/>
              <a:pPr/>
              <a:t>‹#›</a:t>
            </a:fld>
            <a:endParaRPr lang="en-US" altLang="en-US"/>
          </a:p>
        </p:txBody>
      </p:sp>
    </p:spTree>
    <p:extLst>
      <p:ext uri="{BB962C8B-B14F-4D97-AF65-F5344CB8AC3E}">
        <p14:creationId xmlns:p14="http://schemas.microsoft.com/office/powerpoint/2010/main" val="12704191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E2BA8CAB-66C9-44E0-9E3F-E3D0FB83CBC9}"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B06FF363-936A-4E34-837F-0DF648B75976}" type="slidenum">
              <a:rPr lang="en-US" altLang="en-US"/>
              <a:pPr/>
              <a:t>‹#›</a:t>
            </a:fld>
            <a:endParaRPr lang="en-US" altLang="en-US"/>
          </a:p>
        </p:txBody>
      </p:sp>
    </p:spTree>
    <p:extLst>
      <p:ext uri="{BB962C8B-B14F-4D97-AF65-F5344CB8AC3E}">
        <p14:creationId xmlns:p14="http://schemas.microsoft.com/office/powerpoint/2010/main" val="38781885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879"/>
            <a:ext cx="3360420" cy="731520"/>
          </a:xfrm>
        </p:spPr>
        <p:txBody>
          <a:bodyPr anchor="b"/>
          <a:lstStyle>
            <a:lvl1pPr marL="0" indent="0">
              <a:spcBef>
                <a:spcPts val="0"/>
              </a:spcBef>
              <a:buNone/>
              <a:defRPr sz="1500" b="0">
                <a:solidFill>
                  <a:schemeClr val="tx1">
                    <a:lumMod val="6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4594860" y="1717879"/>
            <a:ext cx="3360420" cy="731520"/>
          </a:xfrm>
        </p:spPr>
        <p:txBody>
          <a:bodyPr anchor="b"/>
          <a:lstStyle>
            <a:lvl1pPr marL="0" indent="0">
              <a:spcBef>
                <a:spcPts val="0"/>
              </a:spcBef>
              <a:buFontTx/>
              <a:buNone/>
              <a:defRPr lang="en-US" sz="1500" b="0" kern="1200" spc="8" baseline="0" dirty="0">
                <a:solidFill>
                  <a:schemeClr val="tx1">
                    <a:lumMod val="65000"/>
                  </a:schemeClr>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4"/>
          </p:nvPr>
        </p:nvSpPr>
        <p:spPr/>
        <p:txBody>
          <a:bodyPr/>
          <a:lstStyle>
            <a:lvl1pPr eaLnBrk="0" hangingPunct="0">
              <a:defRPr>
                <a:ea typeface="Microsoft YaHei" panose="020B0503020204020204" pitchFamily="34" charset="-122"/>
              </a:defRPr>
            </a:lvl1pPr>
          </a:lstStyle>
          <a:p>
            <a:pPr>
              <a:defRPr/>
            </a:pPr>
            <a:fld id="{F32A5C4E-AD06-4805-849A-F6973EC87EFC}" type="datetimeFigureOut">
              <a:rPr lang="en-US"/>
              <a:pPr>
                <a:defRPr/>
              </a:pPr>
              <a:t>1/16/2019</a:t>
            </a:fld>
            <a:endParaRPr lang="en-US"/>
          </a:p>
        </p:txBody>
      </p:sp>
      <p:sp>
        <p:nvSpPr>
          <p:cNvPr id="8" name="Footer Placeholder 4"/>
          <p:cNvSpPr>
            <a:spLocks noGrp="1"/>
          </p:cNvSpPr>
          <p:nvPr>
            <p:ph type="ftr" sz="quarter" idx="15"/>
          </p:nvPr>
        </p:nvSpPr>
        <p:spPr/>
        <p:txBody>
          <a:bodyPr/>
          <a:lstStyle>
            <a:lvl1pPr eaLnBrk="0" hangingPunct="0">
              <a:defRPr>
                <a:ea typeface="Microsoft YaHei" panose="020B0503020204020204" pitchFamily="34" charset="-122"/>
              </a:defRPr>
            </a:lvl1pPr>
          </a:lstStyle>
          <a:p>
            <a:pPr>
              <a:defRPr/>
            </a:pPr>
            <a:endParaRPr lang="en-US"/>
          </a:p>
        </p:txBody>
      </p:sp>
      <p:sp>
        <p:nvSpPr>
          <p:cNvPr id="9" name="Slide Number Placeholder 5"/>
          <p:cNvSpPr>
            <a:spLocks noGrp="1"/>
          </p:cNvSpPr>
          <p:nvPr>
            <p:ph type="sldNum" sz="quarter" idx="16"/>
          </p:nvPr>
        </p:nvSpPr>
        <p:spPr/>
        <p:txBody>
          <a:bodyPr/>
          <a:lstStyle>
            <a:lvl1pPr eaLnBrk="0" hangingPunct="0">
              <a:defRPr/>
            </a:lvl1pPr>
          </a:lstStyle>
          <a:p>
            <a:fld id="{DCA90026-8F50-47F9-B648-789055BF30A9}" type="slidenum">
              <a:rPr lang="en-US" altLang="en-US"/>
              <a:pPr/>
              <a:t>‹#›</a:t>
            </a:fld>
            <a:endParaRPr lang="en-US" altLang="en-US"/>
          </a:p>
        </p:txBody>
      </p:sp>
    </p:spTree>
    <p:extLst>
      <p:ext uri="{BB962C8B-B14F-4D97-AF65-F5344CB8AC3E}">
        <p14:creationId xmlns:p14="http://schemas.microsoft.com/office/powerpoint/2010/main" val="4059966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836DC18F-DCF2-4A56-B686-9D2F485B5B98}" type="datetimeFigureOut">
              <a:rPr lang="en-US"/>
              <a:pPr>
                <a:defRPr/>
              </a:pPr>
              <a:t>1/16/2019</a:t>
            </a:fld>
            <a:endParaRPr lang="en-US"/>
          </a:p>
        </p:txBody>
      </p:sp>
      <p:sp>
        <p:nvSpPr>
          <p:cNvPr id="4"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fld id="{567D49F7-E122-44D3-A805-A9534F3C365D}" type="slidenum">
              <a:rPr lang="en-US" altLang="en-US"/>
              <a:pPr/>
              <a:t>‹#›</a:t>
            </a:fld>
            <a:endParaRPr lang="en-US" altLang="en-US"/>
          </a:p>
        </p:txBody>
      </p:sp>
    </p:spTree>
    <p:extLst>
      <p:ext uri="{BB962C8B-B14F-4D97-AF65-F5344CB8AC3E}">
        <p14:creationId xmlns:p14="http://schemas.microsoft.com/office/powerpoint/2010/main" val="1611506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B6372DBF-F273-4EEB-B931-409D9B41FC93}" type="datetimeFigureOut">
              <a:rPr lang="en-US"/>
              <a:pPr>
                <a:defRPr/>
              </a:pPr>
              <a:t>1/16/2019</a:t>
            </a:fld>
            <a:endParaRPr lang="en-US"/>
          </a:p>
        </p:txBody>
      </p:sp>
      <p:sp>
        <p:nvSpPr>
          <p:cNvPr id="3"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98FE64CC-8911-4965-8791-31E7AE54EDA0}" type="slidenum">
              <a:rPr lang="en-US" altLang="en-US"/>
              <a:pPr/>
              <a:t>‹#›</a:t>
            </a:fld>
            <a:endParaRPr lang="en-US" altLang="en-US"/>
          </a:p>
        </p:txBody>
      </p:sp>
    </p:spTree>
    <p:extLst>
      <p:ext uri="{BB962C8B-B14F-4D97-AF65-F5344CB8AC3E}">
        <p14:creationId xmlns:p14="http://schemas.microsoft.com/office/powerpoint/2010/main" val="1108944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F0A8AD8C-E941-4623-AB6C-00E6A2A08C61}"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D4A346F4-B990-4E05-A9A2-4FCDA8864CD4}" type="slidenum">
              <a:rPr lang="en-US" altLang="en-US"/>
              <a:pPr/>
              <a:t>‹#›</a:t>
            </a:fld>
            <a:endParaRPr lang="en-US" altLang="en-US"/>
          </a:p>
        </p:txBody>
      </p:sp>
    </p:spTree>
    <p:extLst>
      <p:ext uri="{BB962C8B-B14F-4D97-AF65-F5344CB8AC3E}">
        <p14:creationId xmlns:p14="http://schemas.microsoft.com/office/powerpoint/2010/main" val="79480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7486650" cy="914400"/>
          </a:xfrm>
        </p:spPr>
        <p:txBody>
          <a:bodyPr/>
          <a:lstStyle>
            <a:lvl1pPr>
              <a:defRPr sz="21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600"/>
              </a:spcBef>
              <a:buNone/>
              <a:defRPr sz="975">
                <a:solidFill>
                  <a:schemeClr val="tx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7AFDB9EF-E93F-4BAA-B6BF-D7ABFD8B87F1}"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5A3AFCE0-3978-40CB-8D2A-95D3D5407EB5}" type="slidenum">
              <a:rPr lang="en-US" altLang="en-US"/>
              <a:pPr/>
              <a:t>‹#›</a:t>
            </a:fld>
            <a:endParaRPr lang="en-US" altLang="en-US"/>
          </a:p>
        </p:txBody>
      </p:sp>
    </p:spTree>
    <p:extLst>
      <p:ext uri="{BB962C8B-B14F-4D97-AF65-F5344CB8AC3E}">
        <p14:creationId xmlns:p14="http://schemas.microsoft.com/office/powerpoint/2010/main" val="3098789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9BFAAB5E-4B92-4F0B-98A2-E11D2875EA49}"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28DD2879-C4CF-418C-95CE-B2C79934FCE7}" type="slidenum">
              <a:rPr lang="en-US" altLang="en-US"/>
              <a:pPr/>
              <a:t>‹#›</a:t>
            </a:fld>
            <a:endParaRPr lang="en-US" altLang="en-US"/>
          </a:p>
        </p:txBody>
      </p:sp>
    </p:spTree>
    <p:extLst>
      <p:ext uri="{BB962C8B-B14F-4D97-AF65-F5344CB8AC3E}">
        <p14:creationId xmlns:p14="http://schemas.microsoft.com/office/powerpoint/2010/main" val="93311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val="36292412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C1EC8199-343A-4A2E-BD13-488DD5540D82}"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8B4C6B23-3A70-49F4-9D43-5083FB5C4CB8}" type="slidenum">
              <a:rPr lang="en-US" altLang="en-US"/>
              <a:pPr/>
              <a:t>‹#›</a:t>
            </a:fld>
            <a:endParaRPr lang="en-US" altLang="en-US"/>
          </a:p>
        </p:txBody>
      </p:sp>
    </p:spTree>
    <p:extLst>
      <p:ext uri="{BB962C8B-B14F-4D97-AF65-F5344CB8AC3E}">
        <p14:creationId xmlns:p14="http://schemas.microsoft.com/office/powerpoint/2010/main" val="2693223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54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1650" baseline="0">
                <a:solidFill>
                  <a:schemeClr val="tx1">
                    <a:lumMod val="6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hangingPunct="0">
              <a:defRPr>
                <a:solidFill>
                  <a:prstClr val="white">
                    <a:lumMod val="50000"/>
                  </a:prstClr>
                </a:solidFill>
                <a:ea typeface="Microsoft YaHei" panose="020B0503020204020204" pitchFamily="34" charset="-122"/>
              </a:defRPr>
            </a:lvl1pPr>
          </a:lstStyle>
          <a:p>
            <a:pPr>
              <a:defRPr/>
            </a:pPr>
            <a:fld id="{793FD51B-664F-452F-9D31-17758E76249C}"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solidFill>
                  <a:prstClr val="white">
                    <a:lumMod val="65000"/>
                  </a:prstClr>
                </a:solidFill>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6BD31109-6DF5-46E9-9F6F-67539247E842}" type="slidenum">
              <a:rPr lang="en-US" altLang="en-US"/>
              <a:pPr/>
              <a:t>‹#›</a:t>
            </a:fld>
            <a:endParaRPr lang="en-US" altLang="en-US"/>
          </a:p>
        </p:txBody>
      </p:sp>
    </p:spTree>
    <p:extLst>
      <p:ext uri="{BB962C8B-B14F-4D97-AF65-F5344CB8AC3E}">
        <p14:creationId xmlns:p14="http://schemas.microsoft.com/office/powerpoint/2010/main" val="328812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3C5E07BE-7B9D-4C0B-867A-83EE42973513}" type="datetimeFigureOut">
              <a:rPr lang="en-US"/>
              <a:pPr>
                <a:defRPr/>
              </a:pPr>
              <a:t>1/16/2019</a:t>
            </a:fld>
            <a:endParaRPr lang="en-US"/>
          </a:p>
        </p:txBody>
      </p:sp>
      <p:sp>
        <p:nvSpPr>
          <p:cNvPr id="5"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3AB82006-C808-4AD8-A2AD-79E8D89D49F9}" type="slidenum">
              <a:rPr lang="en-US" altLang="en-US"/>
              <a:pPr/>
              <a:t>‹#›</a:t>
            </a:fld>
            <a:endParaRPr lang="en-US" altLang="en-US"/>
          </a:p>
        </p:txBody>
      </p:sp>
    </p:spTree>
    <p:extLst>
      <p:ext uri="{BB962C8B-B14F-4D97-AF65-F5344CB8AC3E}">
        <p14:creationId xmlns:p14="http://schemas.microsoft.com/office/powerpoint/2010/main" val="15338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1650">
                <a:solidFill>
                  <a:schemeClr val="tx1">
                    <a:lumMod val="6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46856205-2652-406C-99A7-AE84619B3A36}" type="datetimeFigureOut">
              <a:rPr lang="en-US"/>
              <a:pPr>
                <a:defRPr/>
              </a:pPr>
              <a:t>1/16/2019</a:t>
            </a:fld>
            <a:endParaRPr lang="en-US"/>
          </a:p>
        </p:txBody>
      </p:sp>
      <p:sp>
        <p:nvSpPr>
          <p:cNvPr id="7"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lvl1pPr>
          </a:lstStyle>
          <a:p>
            <a:fld id="{AE0B9B0D-5CEF-49DB-B3E3-4DC37CB1FB7C}" type="slidenum">
              <a:rPr lang="en-US" altLang="en-US"/>
              <a:pPr/>
              <a:t>‹#›</a:t>
            </a:fld>
            <a:endParaRPr lang="en-US" altLang="en-US"/>
          </a:p>
        </p:txBody>
      </p:sp>
    </p:spTree>
    <p:extLst>
      <p:ext uri="{BB962C8B-B14F-4D97-AF65-F5344CB8AC3E}">
        <p14:creationId xmlns:p14="http://schemas.microsoft.com/office/powerpoint/2010/main" val="36985893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7E572802-59BE-43BC-A5F7-C3C8C9B11735}"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E2F47174-7986-4646-874E-FF1CF6004944}" type="slidenum">
              <a:rPr lang="en-US" altLang="en-US"/>
              <a:pPr/>
              <a:t>‹#›</a:t>
            </a:fld>
            <a:endParaRPr lang="en-US" altLang="en-US"/>
          </a:p>
        </p:txBody>
      </p:sp>
    </p:spTree>
    <p:extLst>
      <p:ext uri="{BB962C8B-B14F-4D97-AF65-F5344CB8AC3E}">
        <p14:creationId xmlns:p14="http://schemas.microsoft.com/office/powerpoint/2010/main" val="21831100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879"/>
            <a:ext cx="3360420" cy="731520"/>
          </a:xfrm>
        </p:spPr>
        <p:txBody>
          <a:bodyPr anchor="b"/>
          <a:lstStyle>
            <a:lvl1pPr marL="0" indent="0">
              <a:spcBef>
                <a:spcPts val="0"/>
              </a:spcBef>
              <a:buNone/>
              <a:defRPr sz="1500" b="0">
                <a:solidFill>
                  <a:schemeClr val="tx1">
                    <a:lumMod val="6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4594860" y="1717879"/>
            <a:ext cx="3360420" cy="731520"/>
          </a:xfrm>
        </p:spPr>
        <p:txBody>
          <a:bodyPr anchor="b"/>
          <a:lstStyle>
            <a:lvl1pPr marL="0" indent="0">
              <a:spcBef>
                <a:spcPts val="0"/>
              </a:spcBef>
              <a:buFontTx/>
              <a:buNone/>
              <a:defRPr lang="en-US" sz="1500" b="0" kern="1200" spc="8" baseline="0" dirty="0">
                <a:solidFill>
                  <a:schemeClr val="tx1">
                    <a:lumMod val="65000"/>
                  </a:schemeClr>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4"/>
          </p:nvPr>
        </p:nvSpPr>
        <p:spPr/>
        <p:txBody>
          <a:bodyPr/>
          <a:lstStyle>
            <a:lvl1pPr eaLnBrk="0" hangingPunct="0">
              <a:defRPr>
                <a:ea typeface="Microsoft YaHei" panose="020B0503020204020204" pitchFamily="34" charset="-122"/>
              </a:defRPr>
            </a:lvl1pPr>
          </a:lstStyle>
          <a:p>
            <a:pPr>
              <a:defRPr/>
            </a:pPr>
            <a:fld id="{DB770DD6-4021-4618-B747-008E3A92B953}" type="datetimeFigureOut">
              <a:rPr lang="en-US"/>
              <a:pPr>
                <a:defRPr/>
              </a:pPr>
              <a:t>1/16/2019</a:t>
            </a:fld>
            <a:endParaRPr lang="en-US"/>
          </a:p>
        </p:txBody>
      </p:sp>
      <p:sp>
        <p:nvSpPr>
          <p:cNvPr id="8" name="Footer Placeholder 4"/>
          <p:cNvSpPr>
            <a:spLocks noGrp="1"/>
          </p:cNvSpPr>
          <p:nvPr>
            <p:ph type="ftr" sz="quarter" idx="15"/>
          </p:nvPr>
        </p:nvSpPr>
        <p:spPr/>
        <p:txBody>
          <a:bodyPr/>
          <a:lstStyle>
            <a:lvl1pPr eaLnBrk="0" hangingPunct="0">
              <a:defRPr>
                <a:ea typeface="Microsoft YaHei" panose="020B0503020204020204" pitchFamily="34" charset="-122"/>
              </a:defRPr>
            </a:lvl1pPr>
          </a:lstStyle>
          <a:p>
            <a:pPr>
              <a:defRPr/>
            </a:pPr>
            <a:endParaRPr lang="en-US"/>
          </a:p>
        </p:txBody>
      </p:sp>
      <p:sp>
        <p:nvSpPr>
          <p:cNvPr id="9" name="Slide Number Placeholder 5"/>
          <p:cNvSpPr>
            <a:spLocks noGrp="1"/>
          </p:cNvSpPr>
          <p:nvPr>
            <p:ph type="sldNum" sz="quarter" idx="16"/>
          </p:nvPr>
        </p:nvSpPr>
        <p:spPr/>
        <p:txBody>
          <a:bodyPr/>
          <a:lstStyle>
            <a:lvl1pPr eaLnBrk="0" hangingPunct="0">
              <a:defRPr/>
            </a:lvl1pPr>
          </a:lstStyle>
          <a:p>
            <a:fld id="{52EA178D-B9A7-4A72-A339-42FAA3D0B1E7}" type="slidenum">
              <a:rPr lang="en-US" altLang="en-US"/>
              <a:pPr/>
              <a:t>‹#›</a:t>
            </a:fld>
            <a:endParaRPr lang="en-US" altLang="en-US"/>
          </a:p>
        </p:txBody>
      </p:sp>
    </p:spTree>
    <p:extLst>
      <p:ext uri="{BB962C8B-B14F-4D97-AF65-F5344CB8AC3E}">
        <p14:creationId xmlns:p14="http://schemas.microsoft.com/office/powerpoint/2010/main" val="27310764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2C2351CC-CD7F-4487-958F-B04AC2C77E8B}" type="datetimeFigureOut">
              <a:rPr lang="en-US"/>
              <a:pPr>
                <a:defRPr/>
              </a:pPr>
              <a:t>1/16/2019</a:t>
            </a:fld>
            <a:endParaRPr lang="en-US"/>
          </a:p>
        </p:txBody>
      </p:sp>
      <p:sp>
        <p:nvSpPr>
          <p:cNvPr id="4"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fld id="{B0887BD6-58D7-490B-8A8E-2E2E1CA72F57}" type="slidenum">
              <a:rPr lang="en-US" altLang="en-US"/>
              <a:pPr/>
              <a:t>‹#›</a:t>
            </a:fld>
            <a:endParaRPr lang="en-US" altLang="en-US"/>
          </a:p>
        </p:txBody>
      </p:sp>
    </p:spTree>
    <p:extLst>
      <p:ext uri="{BB962C8B-B14F-4D97-AF65-F5344CB8AC3E}">
        <p14:creationId xmlns:p14="http://schemas.microsoft.com/office/powerpoint/2010/main" val="8524877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A64F6D6E-3E5D-4EF7-BF08-A5929C391D3D}" type="datetimeFigureOut">
              <a:rPr lang="en-US"/>
              <a:pPr>
                <a:defRPr/>
              </a:pPr>
              <a:t>1/16/2019</a:t>
            </a:fld>
            <a:endParaRPr lang="en-US"/>
          </a:p>
        </p:txBody>
      </p:sp>
      <p:sp>
        <p:nvSpPr>
          <p:cNvPr id="3"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F3A2F100-C5B0-4A9A-9D8D-EEAD033C2F06}" type="slidenum">
              <a:rPr lang="en-US" altLang="en-US"/>
              <a:pPr/>
              <a:t>‹#›</a:t>
            </a:fld>
            <a:endParaRPr lang="en-US" altLang="en-US"/>
          </a:p>
        </p:txBody>
      </p:sp>
    </p:spTree>
    <p:extLst>
      <p:ext uri="{BB962C8B-B14F-4D97-AF65-F5344CB8AC3E}">
        <p14:creationId xmlns:p14="http://schemas.microsoft.com/office/powerpoint/2010/main" val="3172049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9A1C281D-FE77-401E-B037-6E3353CB29CB}"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CE500E1F-A7A6-4831-88E6-C76992476E19}" type="slidenum">
              <a:rPr lang="en-US" altLang="en-US"/>
              <a:pPr/>
              <a:t>‹#›</a:t>
            </a:fld>
            <a:endParaRPr lang="en-US" altLang="en-US"/>
          </a:p>
        </p:txBody>
      </p:sp>
    </p:spTree>
    <p:extLst>
      <p:ext uri="{BB962C8B-B14F-4D97-AF65-F5344CB8AC3E}">
        <p14:creationId xmlns:p14="http://schemas.microsoft.com/office/powerpoint/2010/main" val="6014193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7486650" cy="914400"/>
          </a:xfrm>
        </p:spPr>
        <p:txBody>
          <a:bodyPr/>
          <a:lstStyle>
            <a:lvl1pPr>
              <a:defRPr sz="21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600"/>
              </a:spcBef>
              <a:buNone/>
              <a:defRPr sz="975">
                <a:solidFill>
                  <a:schemeClr val="tx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icrosoft YaHei" panose="020B0503020204020204" pitchFamily="34" charset="-122"/>
              </a:defRPr>
            </a:lvl1pPr>
          </a:lstStyle>
          <a:p>
            <a:pPr>
              <a:defRPr/>
            </a:pPr>
            <a:fld id="{4F803220-4D1E-493F-A3BE-EDA94130D961}" type="datetimeFigureOut">
              <a:rPr lang="en-US"/>
              <a:pPr>
                <a:defRPr/>
              </a:pPr>
              <a:t>1/16/2019</a:t>
            </a:fld>
            <a:endParaRPr lang="en-US"/>
          </a:p>
        </p:txBody>
      </p:sp>
      <p:sp>
        <p:nvSpPr>
          <p:cNvPr id="6" name="Footer Placeholder 4"/>
          <p:cNvSpPr>
            <a:spLocks noGrp="1"/>
          </p:cNvSpPr>
          <p:nvPr>
            <p:ph type="ftr" sz="quarter" idx="11"/>
          </p:nvPr>
        </p:nvSpPr>
        <p:spPr/>
        <p:txBody>
          <a:bodyPr/>
          <a:lstStyle>
            <a:lvl1pPr eaLnBrk="0" hangingPunct="0">
              <a:defRPr>
                <a:ea typeface="Microsoft YaHei" panose="020B0503020204020204" pitchFamily="34" charset="-122"/>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97490FB1-C582-44C5-8CF2-7A5836E468C6}" type="slidenum">
              <a:rPr lang="en-US" altLang="en-US"/>
              <a:pPr/>
              <a:t>‹#›</a:t>
            </a:fld>
            <a:endParaRPr lang="en-US" altLang="en-US"/>
          </a:p>
        </p:txBody>
      </p:sp>
    </p:spTree>
    <p:extLst>
      <p:ext uri="{BB962C8B-B14F-4D97-AF65-F5344CB8AC3E}">
        <p14:creationId xmlns:p14="http://schemas.microsoft.com/office/powerpoint/2010/main" val="33685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val="80091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05" r:id="rId13"/>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sp>
        <p:nvSpPr>
          <p:cNvPr id="2"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SzPct val="100000"/>
              <a:tabLst>
                <a:tab pos="723900" algn="l"/>
                <a:tab pos="1447800" algn="l"/>
              </a:tabLst>
              <a:defRPr sz="1200">
                <a:solidFill>
                  <a:srgbClr val="898989"/>
                </a:solidFill>
                <a:latin typeface="Times New Roman" pitchFamily="18" charset="0"/>
              </a:defRPr>
            </a:lvl1pPr>
          </a:lstStyle>
          <a:p>
            <a:pPr defTabSz="457200" fontAlgn="base">
              <a:spcBef>
                <a:spcPct val="0"/>
              </a:spcBef>
              <a:spcAft>
                <a:spcPct val="0"/>
              </a:spcAft>
            </a:pPr>
            <a:fld id="{2BABC613-E902-4FD4-B646-EBA93E86F53B}" type="slidenum">
              <a:rPr lang="en-US" altLang="en-US" smtClean="0"/>
              <a:pPr defTabSz="457200" fontAlgn="base">
                <a:spcBef>
                  <a:spcPct val="0"/>
                </a:spcBef>
                <a:spcAft>
                  <a:spcPct val="0"/>
                </a:spcAft>
              </a:pPr>
              <a:t>‹#›</a:t>
            </a:fld>
            <a:endParaRPr lang="en-US" altLang="en-US" smtClean="0"/>
          </a:p>
        </p:txBody>
      </p:sp>
    </p:spTree>
    <p:extLst>
      <p:ext uri="{BB962C8B-B14F-4D97-AF65-F5344CB8AC3E}">
        <p14:creationId xmlns:p14="http://schemas.microsoft.com/office/powerpoint/2010/main" val="306440355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sp>
        <p:nvSpPr>
          <p:cNvPr id="2"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SzPct val="100000"/>
              <a:tabLst>
                <a:tab pos="723900" algn="l"/>
                <a:tab pos="1447800" algn="l"/>
              </a:tabLst>
              <a:defRPr sz="1200">
                <a:solidFill>
                  <a:srgbClr val="898989"/>
                </a:solidFill>
                <a:latin typeface="Times New Roman" pitchFamily="18" charset="0"/>
              </a:defRPr>
            </a:lvl1pPr>
          </a:lstStyle>
          <a:p>
            <a:pPr defTabSz="457200" fontAlgn="base">
              <a:spcBef>
                <a:spcPct val="0"/>
              </a:spcBef>
              <a:spcAft>
                <a:spcPct val="0"/>
              </a:spcAft>
            </a:pPr>
            <a:fld id="{26912095-F29B-4841-90F6-6D57A1A6060C}" type="slidenum">
              <a:rPr lang="en-US" altLang="en-US" smtClean="0"/>
              <a:pPr defTabSz="457200" fontAlgn="base">
                <a:spcBef>
                  <a:spcPct val="0"/>
                </a:spcBef>
                <a:spcAft>
                  <a:spcPct val="0"/>
                </a:spcAft>
              </a:pPr>
              <a:t>‹#›</a:t>
            </a:fld>
            <a:endParaRPr lang="en-US" altLang="en-US" smtClean="0"/>
          </a:p>
        </p:txBody>
      </p:sp>
    </p:spTree>
    <p:extLst>
      <p:ext uri="{BB962C8B-B14F-4D97-AF65-F5344CB8AC3E}">
        <p14:creationId xmlns:p14="http://schemas.microsoft.com/office/powerpoint/2010/main" val="349541532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2"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SzPct val="100000"/>
              <a:tabLst>
                <a:tab pos="723900" algn="l"/>
                <a:tab pos="1447800" algn="l"/>
              </a:tabLst>
              <a:defRPr sz="1200">
                <a:solidFill>
                  <a:srgbClr val="898989"/>
                </a:solidFill>
                <a:latin typeface="Times New Roman" pitchFamily="18" charset="0"/>
              </a:defRPr>
            </a:lvl1pPr>
          </a:lstStyle>
          <a:p>
            <a:pPr defTabSz="457200" fontAlgn="base">
              <a:spcBef>
                <a:spcPct val="0"/>
              </a:spcBef>
              <a:spcAft>
                <a:spcPct val="0"/>
              </a:spcAft>
            </a:pPr>
            <a:fld id="{980ED175-69AD-4860-B3A9-FC9C87994E6C}" type="slidenum">
              <a:rPr lang="en-US" altLang="en-US"/>
              <a:pPr defTabSz="457200" fontAlgn="base">
                <a:spcBef>
                  <a:spcPct val="0"/>
                </a:spcBef>
                <a:spcAft>
                  <a:spcPct val="0"/>
                </a:spcAft>
              </a:pPr>
              <a:t>‹#›</a:t>
            </a:fld>
            <a:endParaRPr lang="en-US" altLang="en-US"/>
          </a:p>
        </p:txBody>
      </p:sp>
    </p:spTree>
    <p:extLst>
      <p:ext uri="{BB962C8B-B14F-4D97-AF65-F5344CB8AC3E}">
        <p14:creationId xmlns:p14="http://schemas.microsoft.com/office/powerpoint/2010/main" val="13758972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2"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SzPct val="100000"/>
              <a:tabLst>
                <a:tab pos="723900" algn="l"/>
                <a:tab pos="1447800" algn="l"/>
              </a:tabLst>
              <a:defRPr sz="1200">
                <a:solidFill>
                  <a:srgbClr val="898989"/>
                </a:solidFill>
                <a:latin typeface="Times New Roman" pitchFamily="18" charset="0"/>
              </a:defRPr>
            </a:lvl1pPr>
          </a:lstStyle>
          <a:p>
            <a:pPr defTabSz="457200" fontAlgn="base">
              <a:spcBef>
                <a:spcPct val="0"/>
              </a:spcBef>
              <a:spcAft>
                <a:spcPct val="0"/>
              </a:spcAft>
            </a:pPr>
            <a:fld id="{980ED175-69AD-4860-B3A9-FC9C87994E6C}" type="slidenum">
              <a:rPr lang="en-US" altLang="en-US"/>
              <a:pPr defTabSz="457200" fontAlgn="base">
                <a:spcBef>
                  <a:spcPct val="0"/>
                </a:spcBef>
                <a:spcAft>
                  <a:spcPct val="0"/>
                </a:spcAft>
              </a:pPr>
              <a:t>‹#›</a:t>
            </a:fld>
            <a:endParaRPr lang="en-US" altLang="en-US"/>
          </a:p>
        </p:txBody>
      </p:sp>
    </p:spTree>
    <p:extLst>
      <p:ext uri="{BB962C8B-B14F-4D97-AF65-F5344CB8AC3E}">
        <p14:creationId xmlns:p14="http://schemas.microsoft.com/office/powerpoint/2010/main" val="34885571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60507" y="1043781"/>
            <a:ext cx="1905000" cy="274637"/>
          </a:xfrm>
          <a:prstGeom prst="rect">
            <a:avLst/>
          </a:prstGeom>
        </p:spPr>
        <p:txBody>
          <a:bodyPr vert="horz" lIns="91440" tIns="45720" rIns="91440" bIns="45720" rtlCol="0" anchor="ctr"/>
          <a:lstStyle>
            <a:lvl1pPr algn="r" eaLnBrk="1" fontAlgn="auto" hangingPunct="1">
              <a:spcBef>
                <a:spcPts val="0"/>
              </a:spcBef>
              <a:spcAft>
                <a:spcPts val="0"/>
              </a:spcAft>
              <a:defRPr sz="788" b="0">
                <a:solidFill>
                  <a:prstClr val="white">
                    <a:lumMod val="50000"/>
                  </a:prstClr>
                </a:solidFill>
                <a:latin typeface="+mn-lt"/>
                <a:ea typeface="+mn-ea"/>
              </a:defRPr>
            </a:lvl1pPr>
          </a:lstStyle>
          <a:p>
            <a:pPr defTabSz="457200">
              <a:defRPr/>
            </a:pPr>
            <a:fld id="{B5B19088-3ED1-40DC-92B9-193B5DBC8DC5}" type="datetimeFigureOut">
              <a:rPr lang="en-US"/>
              <a:pPr defTabSz="457200">
                <a:defRPr/>
              </a:pPr>
              <a:t>1/16/2019</a:t>
            </a:fld>
            <a:endParaRPr lang="en-US"/>
          </a:p>
        </p:txBody>
      </p:sp>
      <p:sp>
        <p:nvSpPr>
          <p:cNvPr id="5" name="Footer Placeholder 4"/>
          <p:cNvSpPr>
            <a:spLocks noGrp="1"/>
          </p:cNvSpPr>
          <p:nvPr>
            <p:ph type="ftr" sz="quarter" idx="3"/>
          </p:nvPr>
        </p:nvSpPr>
        <p:spPr>
          <a:xfrm rot="16200000">
            <a:off x="7022307" y="4091781"/>
            <a:ext cx="3581400" cy="274637"/>
          </a:xfrm>
          <a:prstGeom prst="rect">
            <a:avLst/>
          </a:prstGeom>
        </p:spPr>
        <p:txBody>
          <a:bodyPr vert="horz" lIns="91440" tIns="45720" rIns="91440" bIns="45720" rtlCol="0" anchor="ctr"/>
          <a:lstStyle>
            <a:lvl1pPr algn="l" eaLnBrk="1" fontAlgn="auto" hangingPunct="1">
              <a:spcBef>
                <a:spcPts val="0"/>
              </a:spcBef>
              <a:spcAft>
                <a:spcPts val="0"/>
              </a:spcAft>
              <a:defRPr sz="788">
                <a:solidFill>
                  <a:srgbClr val="969696"/>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8469313" y="6172200"/>
            <a:ext cx="685800" cy="5937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2700">
                <a:solidFill>
                  <a:srgbClr val="777777"/>
                </a:solidFill>
                <a:latin typeface="Century Schoolbook" pitchFamily="18" charset="0"/>
              </a:defRPr>
            </a:lvl1pPr>
          </a:lstStyle>
          <a:p>
            <a:pPr defTabSz="457200" fontAlgn="base">
              <a:spcBef>
                <a:spcPct val="0"/>
              </a:spcBef>
              <a:spcAft>
                <a:spcPct val="0"/>
              </a:spcAft>
            </a:pPr>
            <a:fld id="{0427AFE8-65FF-4348-BB63-4D1C954CE9C9}" type="slidenum">
              <a:rPr lang="en-US" altLang="en-US">
                <a:ea typeface="Microsoft YaHei" pitchFamily="34" charset="-122"/>
              </a:rPr>
              <a:pPr defTabSz="457200" fontAlgn="base">
                <a:spcBef>
                  <a:spcPct val="0"/>
                </a:spcBef>
                <a:spcAft>
                  <a:spcPct val="0"/>
                </a:spcAft>
              </a:pPr>
              <a:t>‹#›</a:t>
            </a:fld>
            <a:endParaRPr lang="en-US" altLang="en-US">
              <a:ea typeface="Microsoft YaHei" pitchFamily="34" charset="-122"/>
            </a:endParaRPr>
          </a:p>
        </p:txBody>
      </p:sp>
    </p:spTree>
    <p:extLst>
      <p:ext uri="{BB962C8B-B14F-4D97-AF65-F5344CB8AC3E}">
        <p14:creationId xmlns:p14="http://schemas.microsoft.com/office/powerpoint/2010/main" val="115155317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eaLnBrk="0" fontAlgn="base" hangingPunct="0">
        <a:lnSpc>
          <a:spcPct val="90000"/>
        </a:lnSpc>
        <a:spcBef>
          <a:spcPct val="0"/>
        </a:spcBef>
        <a:spcAft>
          <a:spcPct val="0"/>
        </a:spcAft>
        <a:defRPr sz="3300" kern="1200" spc="-38">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entury Schoolbook" pitchFamily="18" charset="0"/>
        </a:defRPr>
      </a:lvl2pPr>
      <a:lvl3pPr algn="l" rtl="0" eaLnBrk="0" fontAlgn="base" hangingPunct="0">
        <a:lnSpc>
          <a:spcPct val="90000"/>
        </a:lnSpc>
        <a:spcBef>
          <a:spcPct val="0"/>
        </a:spcBef>
        <a:spcAft>
          <a:spcPct val="0"/>
        </a:spcAft>
        <a:defRPr sz="3300">
          <a:solidFill>
            <a:schemeClr val="tx1"/>
          </a:solidFill>
          <a:latin typeface="Century Schoolbook" pitchFamily="18" charset="0"/>
        </a:defRPr>
      </a:lvl3pPr>
      <a:lvl4pPr algn="l" rtl="0" eaLnBrk="0" fontAlgn="base" hangingPunct="0">
        <a:lnSpc>
          <a:spcPct val="90000"/>
        </a:lnSpc>
        <a:spcBef>
          <a:spcPct val="0"/>
        </a:spcBef>
        <a:spcAft>
          <a:spcPct val="0"/>
        </a:spcAft>
        <a:defRPr sz="3300">
          <a:solidFill>
            <a:schemeClr val="tx1"/>
          </a:solidFill>
          <a:latin typeface="Century Schoolbook" pitchFamily="18" charset="0"/>
        </a:defRPr>
      </a:lvl4pPr>
      <a:lvl5pPr algn="l" rtl="0" eaLnBrk="0" fontAlgn="base" hangingPunct="0">
        <a:lnSpc>
          <a:spcPct val="90000"/>
        </a:lnSpc>
        <a:spcBef>
          <a:spcPct val="0"/>
        </a:spcBef>
        <a:spcAft>
          <a:spcPct val="0"/>
        </a:spcAft>
        <a:defRPr sz="3300">
          <a:solidFill>
            <a:schemeClr val="tx1"/>
          </a:solidFill>
          <a:latin typeface="Century Schoolbook" pitchFamily="18" charset="0"/>
        </a:defRPr>
      </a:lvl5pPr>
      <a:lvl6pPr marL="342900" algn="l" rtl="0" fontAlgn="base">
        <a:lnSpc>
          <a:spcPct val="90000"/>
        </a:lnSpc>
        <a:spcBef>
          <a:spcPct val="0"/>
        </a:spcBef>
        <a:spcAft>
          <a:spcPct val="0"/>
        </a:spcAft>
        <a:defRPr sz="3300">
          <a:solidFill>
            <a:schemeClr val="tx1"/>
          </a:solidFill>
          <a:latin typeface="Century Schoolbook" pitchFamily="18" charset="0"/>
        </a:defRPr>
      </a:lvl6pPr>
      <a:lvl7pPr marL="685800" algn="l" rtl="0" fontAlgn="base">
        <a:lnSpc>
          <a:spcPct val="90000"/>
        </a:lnSpc>
        <a:spcBef>
          <a:spcPct val="0"/>
        </a:spcBef>
        <a:spcAft>
          <a:spcPct val="0"/>
        </a:spcAft>
        <a:defRPr sz="3300">
          <a:solidFill>
            <a:schemeClr val="tx1"/>
          </a:solidFill>
          <a:latin typeface="Century Schoolbook" pitchFamily="18" charset="0"/>
        </a:defRPr>
      </a:lvl7pPr>
      <a:lvl8pPr marL="1028700" algn="l" rtl="0" fontAlgn="base">
        <a:lnSpc>
          <a:spcPct val="90000"/>
        </a:lnSpc>
        <a:spcBef>
          <a:spcPct val="0"/>
        </a:spcBef>
        <a:spcAft>
          <a:spcPct val="0"/>
        </a:spcAft>
        <a:defRPr sz="3300">
          <a:solidFill>
            <a:schemeClr val="tx1"/>
          </a:solidFill>
          <a:latin typeface="Century Schoolbook" pitchFamily="18" charset="0"/>
        </a:defRPr>
      </a:lvl8pPr>
      <a:lvl9pPr marL="1371600" algn="l" rtl="0" fontAlgn="base">
        <a:lnSpc>
          <a:spcPct val="90000"/>
        </a:lnSpc>
        <a:spcBef>
          <a:spcPct val="0"/>
        </a:spcBef>
        <a:spcAft>
          <a:spcPct val="0"/>
        </a:spcAft>
        <a:defRPr sz="3300">
          <a:solidFill>
            <a:schemeClr val="tx1"/>
          </a:solidFill>
          <a:latin typeface="Century Schoolbook" pitchFamily="18" charset="0"/>
        </a:defRPr>
      </a:lvl9pPr>
    </p:titleStyle>
    <p:bodyStyle>
      <a:lvl1pPr marL="136525" indent="-136525" algn="l" rtl="0" eaLnBrk="0" fontAlgn="base" hangingPunct="0">
        <a:lnSpc>
          <a:spcPct val="95000"/>
        </a:lnSpc>
        <a:spcBef>
          <a:spcPts val="1050"/>
        </a:spcBef>
        <a:spcAft>
          <a:spcPts val="150"/>
        </a:spcAft>
        <a:buClr>
          <a:schemeClr val="accent1"/>
        </a:buClr>
        <a:buSzPct val="80000"/>
        <a:buFont typeface="Arial" charset="0"/>
        <a:buChar char="•"/>
        <a:defRPr kern="1200" spc="8">
          <a:solidFill>
            <a:schemeClr val="tx1"/>
          </a:solidFill>
          <a:latin typeface="+mn-lt"/>
          <a:ea typeface="+mn-ea"/>
          <a:cs typeface="+mn-cs"/>
        </a:defRPr>
      </a:lvl1pPr>
      <a:lvl2pPr marL="342900" indent="-136525" algn="l" rtl="0" eaLnBrk="0" fontAlgn="base" hangingPunct="0">
        <a:lnSpc>
          <a:spcPct val="90000"/>
        </a:lnSpc>
        <a:spcBef>
          <a:spcPts val="225"/>
        </a:spcBef>
        <a:spcAft>
          <a:spcPts val="225"/>
        </a:spcAft>
        <a:buClr>
          <a:schemeClr val="accent1"/>
        </a:buClr>
        <a:buFont typeface="Wingdings 2" pitchFamily="18" charset="2"/>
        <a:buChar char=""/>
        <a:defRPr sz="1200" kern="1200">
          <a:solidFill>
            <a:srgbClr val="FFFFFF"/>
          </a:solidFill>
          <a:latin typeface="+mn-lt"/>
          <a:ea typeface="+mn-ea"/>
          <a:cs typeface="+mn-cs"/>
        </a:defRPr>
      </a:lvl2pPr>
      <a:lvl3pPr marL="547688"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3pPr>
      <a:lvl4pPr marL="752475"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4pPr>
      <a:lvl5pPr marL="958850"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2"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SzPct val="100000"/>
              <a:tabLst>
                <a:tab pos="723900" algn="l"/>
                <a:tab pos="1447800" algn="l"/>
              </a:tabLst>
              <a:defRPr sz="1200">
                <a:solidFill>
                  <a:srgbClr val="898989"/>
                </a:solidFill>
                <a:latin typeface="Times New Roman" pitchFamily="18" charset="0"/>
              </a:defRPr>
            </a:lvl1pPr>
          </a:lstStyle>
          <a:p>
            <a:pPr defTabSz="457200" fontAlgn="base">
              <a:spcBef>
                <a:spcPct val="0"/>
              </a:spcBef>
              <a:spcAft>
                <a:spcPct val="0"/>
              </a:spcAft>
            </a:pPr>
            <a:fld id="{980ED175-69AD-4860-B3A9-FC9C87994E6C}" type="slidenum">
              <a:rPr lang="en-US" altLang="en-US"/>
              <a:pPr defTabSz="457200" fontAlgn="base">
                <a:spcBef>
                  <a:spcPct val="0"/>
                </a:spcBef>
                <a:spcAft>
                  <a:spcPct val="0"/>
                </a:spcAft>
              </a:pPr>
              <a:t>‹#›</a:t>
            </a:fld>
            <a:endParaRPr lang="en-US" altLang="en-US"/>
          </a:p>
        </p:txBody>
      </p:sp>
    </p:spTree>
    <p:extLst>
      <p:ext uri="{BB962C8B-B14F-4D97-AF65-F5344CB8AC3E}">
        <p14:creationId xmlns:p14="http://schemas.microsoft.com/office/powerpoint/2010/main" val="174564152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60507" y="1043781"/>
            <a:ext cx="1905000" cy="274637"/>
          </a:xfrm>
          <a:prstGeom prst="rect">
            <a:avLst/>
          </a:prstGeom>
        </p:spPr>
        <p:txBody>
          <a:bodyPr vert="horz" lIns="91440" tIns="45720" rIns="91440" bIns="45720" rtlCol="0" anchor="ctr"/>
          <a:lstStyle>
            <a:lvl1pPr algn="r" eaLnBrk="1" fontAlgn="auto" hangingPunct="1">
              <a:spcBef>
                <a:spcPts val="0"/>
              </a:spcBef>
              <a:spcAft>
                <a:spcPts val="0"/>
              </a:spcAft>
              <a:defRPr sz="788" b="0">
                <a:solidFill>
                  <a:prstClr val="white">
                    <a:lumMod val="50000"/>
                  </a:prstClr>
                </a:solidFill>
                <a:latin typeface="+mn-lt"/>
                <a:ea typeface="+mn-ea"/>
              </a:defRPr>
            </a:lvl1pPr>
          </a:lstStyle>
          <a:p>
            <a:pPr defTabSz="457200">
              <a:defRPr/>
            </a:pPr>
            <a:fld id="{018F66E4-4771-4BD3-8958-38E1E9009BB1}" type="datetimeFigureOut">
              <a:rPr lang="en-US"/>
              <a:pPr defTabSz="457200">
                <a:defRPr/>
              </a:pPr>
              <a:t>1/16/2019</a:t>
            </a:fld>
            <a:endParaRPr lang="en-US"/>
          </a:p>
        </p:txBody>
      </p:sp>
      <p:sp>
        <p:nvSpPr>
          <p:cNvPr id="5" name="Footer Placeholder 4"/>
          <p:cNvSpPr>
            <a:spLocks noGrp="1"/>
          </p:cNvSpPr>
          <p:nvPr>
            <p:ph type="ftr" sz="quarter" idx="3"/>
          </p:nvPr>
        </p:nvSpPr>
        <p:spPr>
          <a:xfrm rot="16200000">
            <a:off x="7022307" y="4091781"/>
            <a:ext cx="3581400" cy="274637"/>
          </a:xfrm>
          <a:prstGeom prst="rect">
            <a:avLst/>
          </a:prstGeom>
        </p:spPr>
        <p:txBody>
          <a:bodyPr vert="horz" lIns="91440" tIns="45720" rIns="91440" bIns="45720" rtlCol="0" anchor="ctr"/>
          <a:lstStyle>
            <a:lvl1pPr algn="l" eaLnBrk="1" fontAlgn="auto" hangingPunct="1">
              <a:spcBef>
                <a:spcPts val="0"/>
              </a:spcBef>
              <a:spcAft>
                <a:spcPts val="0"/>
              </a:spcAft>
              <a:defRPr sz="788">
                <a:solidFill>
                  <a:srgbClr val="969696"/>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8469313" y="6172200"/>
            <a:ext cx="685800" cy="5937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2700">
                <a:solidFill>
                  <a:srgbClr val="777777"/>
                </a:solidFill>
                <a:latin typeface="Century Schoolbook" pitchFamily="18" charset="0"/>
              </a:defRPr>
            </a:lvl1pPr>
          </a:lstStyle>
          <a:p>
            <a:pPr defTabSz="457200" fontAlgn="base">
              <a:spcBef>
                <a:spcPct val="0"/>
              </a:spcBef>
              <a:spcAft>
                <a:spcPct val="0"/>
              </a:spcAft>
            </a:pPr>
            <a:fld id="{780EA406-CBA1-49B3-8F61-E0AC7C5916DC}" type="slidenum">
              <a:rPr lang="en-US" altLang="en-US">
                <a:ea typeface="Microsoft YaHei" pitchFamily="34" charset="-122"/>
              </a:rPr>
              <a:pPr defTabSz="457200" fontAlgn="base">
                <a:spcBef>
                  <a:spcPct val="0"/>
                </a:spcBef>
                <a:spcAft>
                  <a:spcPct val="0"/>
                </a:spcAft>
              </a:pPr>
              <a:t>‹#›</a:t>
            </a:fld>
            <a:endParaRPr lang="en-US" altLang="en-US">
              <a:ea typeface="Microsoft YaHei" pitchFamily="34" charset="-122"/>
            </a:endParaRPr>
          </a:p>
        </p:txBody>
      </p:sp>
    </p:spTree>
    <p:extLst>
      <p:ext uri="{BB962C8B-B14F-4D97-AF65-F5344CB8AC3E}">
        <p14:creationId xmlns:p14="http://schemas.microsoft.com/office/powerpoint/2010/main" val="2210712446"/>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rtl="0" eaLnBrk="0" fontAlgn="base" hangingPunct="0">
        <a:lnSpc>
          <a:spcPct val="90000"/>
        </a:lnSpc>
        <a:spcBef>
          <a:spcPct val="0"/>
        </a:spcBef>
        <a:spcAft>
          <a:spcPct val="0"/>
        </a:spcAft>
        <a:defRPr sz="3300" kern="1200" spc="-38">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entury Schoolbook" pitchFamily="18" charset="0"/>
        </a:defRPr>
      </a:lvl2pPr>
      <a:lvl3pPr algn="l" rtl="0" eaLnBrk="0" fontAlgn="base" hangingPunct="0">
        <a:lnSpc>
          <a:spcPct val="90000"/>
        </a:lnSpc>
        <a:spcBef>
          <a:spcPct val="0"/>
        </a:spcBef>
        <a:spcAft>
          <a:spcPct val="0"/>
        </a:spcAft>
        <a:defRPr sz="3300">
          <a:solidFill>
            <a:schemeClr val="tx1"/>
          </a:solidFill>
          <a:latin typeface="Century Schoolbook" pitchFamily="18" charset="0"/>
        </a:defRPr>
      </a:lvl3pPr>
      <a:lvl4pPr algn="l" rtl="0" eaLnBrk="0" fontAlgn="base" hangingPunct="0">
        <a:lnSpc>
          <a:spcPct val="90000"/>
        </a:lnSpc>
        <a:spcBef>
          <a:spcPct val="0"/>
        </a:spcBef>
        <a:spcAft>
          <a:spcPct val="0"/>
        </a:spcAft>
        <a:defRPr sz="3300">
          <a:solidFill>
            <a:schemeClr val="tx1"/>
          </a:solidFill>
          <a:latin typeface="Century Schoolbook" pitchFamily="18" charset="0"/>
        </a:defRPr>
      </a:lvl4pPr>
      <a:lvl5pPr algn="l" rtl="0" eaLnBrk="0" fontAlgn="base" hangingPunct="0">
        <a:lnSpc>
          <a:spcPct val="90000"/>
        </a:lnSpc>
        <a:spcBef>
          <a:spcPct val="0"/>
        </a:spcBef>
        <a:spcAft>
          <a:spcPct val="0"/>
        </a:spcAft>
        <a:defRPr sz="3300">
          <a:solidFill>
            <a:schemeClr val="tx1"/>
          </a:solidFill>
          <a:latin typeface="Century Schoolbook" pitchFamily="18" charset="0"/>
        </a:defRPr>
      </a:lvl5pPr>
      <a:lvl6pPr marL="342900" algn="l" rtl="0" fontAlgn="base">
        <a:lnSpc>
          <a:spcPct val="90000"/>
        </a:lnSpc>
        <a:spcBef>
          <a:spcPct val="0"/>
        </a:spcBef>
        <a:spcAft>
          <a:spcPct val="0"/>
        </a:spcAft>
        <a:defRPr sz="3300">
          <a:solidFill>
            <a:schemeClr val="tx1"/>
          </a:solidFill>
          <a:latin typeface="Century Schoolbook" pitchFamily="18" charset="0"/>
        </a:defRPr>
      </a:lvl6pPr>
      <a:lvl7pPr marL="685800" algn="l" rtl="0" fontAlgn="base">
        <a:lnSpc>
          <a:spcPct val="90000"/>
        </a:lnSpc>
        <a:spcBef>
          <a:spcPct val="0"/>
        </a:spcBef>
        <a:spcAft>
          <a:spcPct val="0"/>
        </a:spcAft>
        <a:defRPr sz="3300">
          <a:solidFill>
            <a:schemeClr val="tx1"/>
          </a:solidFill>
          <a:latin typeface="Century Schoolbook" pitchFamily="18" charset="0"/>
        </a:defRPr>
      </a:lvl7pPr>
      <a:lvl8pPr marL="1028700" algn="l" rtl="0" fontAlgn="base">
        <a:lnSpc>
          <a:spcPct val="90000"/>
        </a:lnSpc>
        <a:spcBef>
          <a:spcPct val="0"/>
        </a:spcBef>
        <a:spcAft>
          <a:spcPct val="0"/>
        </a:spcAft>
        <a:defRPr sz="3300">
          <a:solidFill>
            <a:schemeClr val="tx1"/>
          </a:solidFill>
          <a:latin typeface="Century Schoolbook" pitchFamily="18" charset="0"/>
        </a:defRPr>
      </a:lvl8pPr>
      <a:lvl9pPr marL="1371600" algn="l" rtl="0" fontAlgn="base">
        <a:lnSpc>
          <a:spcPct val="90000"/>
        </a:lnSpc>
        <a:spcBef>
          <a:spcPct val="0"/>
        </a:spcBef>
        <a:spcAft>
          <a:spcPct val="0"/>
        </a:spcAft>
        <a:defRPr sz="3300">
          <a:solidFill>
            <a:schemeClr val="tx1"/>
          </a:solidFill>
          <a:latin typeface="Century Schoolbook" pitchFamily="18" charset="0"/>
        </a:defRPr>
      </a:lvl9pPr>
    </p:titleStyle>
    <p:bodyStyle>
      <a:lvl1pPr marL="136525" indent="-136525" algn="l" rtl="0" eaLnBrk="0" fontAlgn="base" hangingPunct="0">
        <a:lnSpc>
          <a:spcPct val="95000"/>
        </a:lnSpc>
        <a:spcBef>
          <a:spcPts val="1050"/>
        </a:spcBef>
        <a:spcAft>
          <a:spcPts val="150"/>
        </a:spcAft>
        <a:buClr>
          <a:schemeClr val="accent1"/>
        </a:buClr>
        <a:buSzPct val="80000"/>
        <a:buFont typeface="Arial" charset="0"/>
        <a:buChar char="•"/>
        <a:defRPr kern="1200" spc="8">
          <a:solidFill>
            <a:schemeClr val="tx1"/>
          </a:solidFill>
          <a:latin typeface="+mn-lt"/>
          <a:ea typeface="+mn-ea"/>
          <a:cs typeface="+mn-cs"/>
        </a:defRPr>
      </a:lvl1pPr>
      <a:lvl2pPr marL="342900" indent="-136525" algn="l" rtl="0" eaLnBrk="0" fontAlgn="base" hangingPunct="0">
        <a:lnSpc>
          <a:spcPct val="90000"/>
        </a:lnSpc>
        <a:spcBef>
          <a:spcPts val="225"/>
        </a:spcBef>
        <a:spcAft>
          <a:spcPts val="225"/>
        </a:spcAft>
        <a:buClr>
          <a:schemeClr val="accent1"/>
        </a:buClr>
        <a:buFont typeface="Wingdings 2" pitchFamily="18" charset="2"/>
        <a:buChar char=""/>
        <a:defRPr sz="1200" kern="1200">
          <a:solidFill>
            <a:srgbClr val="FFFFFF"/>
          </a:solidFill>
          <a:latin typeface="+mn-lt"/>
          <a:ea typeface="+mn-ea"/>
          <a:cs typeface="+mn-cs"/>
        </a:defRPr>
      </a:lvl2pPr>
      <a:lvl3pPr marL="547688"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3pPr>
      <a:lvl4pPr marL="752475"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4pPr>
      <a:lvl5pPr marL="958850"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6"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sp>
        <p:nvSpPr>
          <p:cNvPr id="2"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SzPct val="100000"/>
              <a:tabLst>
                <a:tab pos="723900" algn="l"/>
                <a:tab pos="1447800" algn="l"/>
              </a:tabLst>
              <a:defRPr sz="1200">
                <a:solidFill>
                  <a:srgbClr val="898989"/>
                </a:solidFill>
                <a:latin typeface="Times New Roman" pitchFamily="18" charset="0"/>
              </a:defRPr>
            </a:lvl1pPr>
          </a:lstStyle>
          <a:p>
            <a:pPr defTabSz="457200" fontAlgn="base">
              <a:spcBef>
                <a:spcPct val="0"/>
              </a:spcBef>
              <a:spcAft>
                <a:spcPct val="0"/>
              </a:spcAft>
            </a:pPr>
            <a:fld id="{2BABC613-E902-4FD4-B646-EBA93E86F53B}" type="slidenum">
              <a:rPr lang="en-US" altLang="en-US" smtClean="0"/>
              <a:pPr defTabSz="457200" fontAlgn="base">
                <a:spcBef>
                  <a:spcPct val="0"/>
                </a:spcBef>
                <a:spcAft>
                  <a:spcPct val="0"/>
                </a:spcAft>
              </a:pPr>
              <a:t>‹#›</a:t>
            </a:fld>
            <a:endParaRPr lang="en-US" altLang="en-US" smtClean="0"/>
          </a:p>
        </p:txBody>
      </p:sp>
    </p:spTree>
    <p:extLst>
      <p:ext uri="{BB962C8B-B14F-4D97-AF65-F5344CB8AC3E}">
        <p14:creationId xmlns:p14="http://schemas.microsoft.com/office/powerpoint/2010/main" val="23889584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60507" y="1043781"/>
            <a:ext cx="1905000" cy="274637"/>
          </a:xfrm>
          <a:prstGeom prst="rect">
            <a:avLst/>
          </a:prstGeom>
        </p:spPr>
        <p:txBody>
          <a:bodyPr vert="horz" lIns="91440" tIns="45720" rIns="91440" bIns="45720" rtlCol="0" anchor="ctr"/>
          <a:lstStyle>
            <a:lvl1pPr algn="r" eaLnBrk="1" fontAlgn="auto" hangingPunct="1">
              <a:spcBef>
                <a:spcPts val="0"/>
              </a:spcBef>
              <a:spcAft>
                <a:spcPts val="0"/>
              </a:spcAft>
              <a:defRPr sz="788" b="0">
                <a:solidFill>
                  <a:prstClr val="white">
                    <a:lumMod val="50000"/>
                  </a:prstClr>
                </a:solidFill>
                <a:latin typeface="+mn-lt"/>
                <a:ea typeface="+mn-ea"/>
              </a:defRPr>
            </a:lvl1pPr>
          </a:lstStyle>
          <a:p>
            <a:pPr defTabSz="457200">
              <a:defRPr/>
            </a:pPr>
            <a:fld id="{A65AB07E-A446-4A07-B4C7-5A368CEB611B}" type="datetimeFigureOut">
              <a:rPr lang="en-US"/>
              <a:pPr defTabSz="457200">
                <a:defRPr/>
              </a:pPr>
              <a:t>1/16/2019</a:t>
            </a:fld>
            <a:endParaRPr lang="en-US"/>
          </a:p>
        </p:txBody>
      </p:sp>
      <p:sp>
        <p:nvSpPr>
          <p:cNvPr id="5" name="Footer Placeholder 4"/>
          <p:cNvSpPr>
            <a:spLocks noGrp="1"/>
          </p:cNvSpPr>
          <p:nvPr>
            <p:ph type="ftr" sz="quarter" idx="3"/>
          </p:nvPr>
        </p:nvSpPr>
        <p:spPr>
          <a:xfrm rot="16200000">
            <a:off x="7022307" y="4091781"/>
            <a:ext cx="3581400" cy="274637"/>
          </a:xfrm>
          <a:prstGeom prst="rect">
            <a:avLst/>
          </a:prstGeom>
        </p:spPr>
        <p:txBody>
          <a:bodyPr vert="horz" lIns="91440" tIns="45720" rIns="91440" bIns="45720" rtlCol="0" anchor="ctr"/>
          <a:lstStyle>
            <a:lvl1pPr algn="l" eaLnBrk="1" fontAlgn="auto" hangingPunct="1">
              <a:spcBef>
                <a:spcPts val="0"/>
              </a:spcBef>
              <a:spcAft>
                <a:spcPts val="0"/>
              </a:spcAft>
              <a:defRPr sz="788">
                <a:solidFill>
                  <a:srgbClr val="969696"/>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8469313" y="6172200"/>
            <a:ext cx="685800" cy="5937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2700">
                <a:solidFill>
                  <a:srgbClr val="777777"/>
                </a:solidFill>
                <a:latin typeface="Century Schoolbook" pitchFamily="18" charset="0"/>
              </a:defRPr>
            </a:lvl1pPr>
          </a:lstStyle>
          <a:p>
            <a:pPr defTabSz="457200" fontAlgn="base">
              <a:spcBef>
                <a:spcPct val="0"/>
              </a:spcBef>
              <a:spcAft>
                <a:spcPct val="0"/>
              </a:spcAft>
            </a:pPr>
            <a:fld id="{37A9ED7B-5ED0-4BB5-B355-FD85B4BEA675}" type="slidenum">
              <a:rPr lang="en-US" altLang="en-US" smtClean="0">
                <a:ea typeface="Microsoft YaHei" pitchFamily="34" charset="-122"/>
              </a:rPr>
              <a:pPr defTabSz="457200" fontAlgn="base">
                <a:spcBef>
                  <a:spcPct val="0"/>
                </a:spcBef>
                <a:spcAft>
                  <a:spcPct val="0"/>
                </a:spcAft>
              </a:pPr>
              <a:t>‹#›</a:t>
            </a:fld>
            <a:endParaRPr lang="en-US" altLang="en-US" smtClean="0">
              <a:ea typeface="Microsoft YaHei" pitchFamily="34" charset="-122"/>
            </a:endParaRPr>
          </a:p>
        </p:txBody>
      </p:sp>
    </p:spTree>
    <p:extLst>
      <p:ext uri="{BB962C8B-B14F-4D97-AF65-F5344CB8AC3E}">
        <p14:creationId xmlns:p14="http://schemas.microsoft.com/office/powerpoint/2010/main" val="1541776602"/>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ftr="0" dt="0"/>
  <p:txStyles>
    <p:titleStyle>
      <a:lvl1pPr algn="l" rtl="0" eaLnBrk="0" fontAlgn="base" hangingPunct="0">
        <a:lnSpc>
          <a:spcPct val="90000"/>
        </a:lnSpc>
        <a:spcBef>
          <a:spcPct val="0"/>
        </a:spcBef>
        <a:spcAft>
          <a:spcPct val="0"/>
        </a:spcAft>
        <a:defRPr sz="3300" kern="1200" spc="-38">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entury Schoolbook" pitchFamily="18" charset="0"/>
        </a:defRPr>
      </a:lvl2pPr>
      <a:lvl3pPr algn="l" rtl="0" eaLnBrk="0" fontAlgn="base" hangingPunct="0">
        <a:lnSpc>
          <a:spcPct val="90000"/>
        </a:lnSpc>
        <a:spcBef>
          <a:spcPct val="0"/>
        </a:spcBef>
        <a:spcAft>
          <a:spcPct val="0"/>
        </a:spcAft>
        <a:defRPr sz="3300">
          <a:solidFill>
            <a:schemeClr val="tx1"/>
          </a:solidFill>
          <a:latin typeface="Century Schoolbook" pitchFamily="18" charset="0"/>
        </a:defRPr>
      </a:lvl3pPr>
      <a:lvl4pPr algn="l" rtl="0" eaLnBrk="0" fontAlgn="base" hangingPunct="0">
        <a:lnSpc>
          <a:spcPct val="90000"/>
        </a:lnSpc>
        <a:spcBef>
          <a:spcPct val="0"/>
        </a:spcBef>
        <a:spcAft>
          <a:spcPct val="0"/>
        </a:spcAft>
        <a:defRPr sz="3300">
          <a:solidFill>
            <a:schemeClr val="tx1"/>
          </a:solidFill>
          <a:latin typeface="Century Schoolbook" pitchFamily="18" charset="0"/>
        </a:defRPr>
      </a:lvl4pPr>
      <a:lvl5pPr algn="l" rtl="0" eaLnBrk="0" fontAlgn="base" hangingPunct="0">
        <a:lnSpc>
          <a:spcPct val="90000"/>
        </a:lnSpc>
        <a:spcBef>
          <a:spcPct val="0"/>
        </a:spcBef>
        <a:spcAft>
          <a:spcPct val="0"/>
        </a:spcAft>
        <a:defRPr sz="3300">
          <a:solidFill>
            <a:schemeClr val="tx1"/>
          </a:solidFill>
          <a:latin typeface="Century Schoolbook" pitchFamily="18" charset="0"/>
        </a:defRPr>
      </a:lvl5pPr>
      <a:lvl6pPr marL="342900" algn="l" rtl="0" fontAlgn="base">
        <a:lnSpc>
          <a:spcPct val="90000"/>
        </a:lnSpc>
        <a:spcBef>
          <a:spcPct val="0"/>
        </a:spcBef>
        <a:spcAft>
          <a:spcPct val="0"/>
        </a:spcAft>
        <a:defRPr sz="3300">
          <a:solidFill>
            <a:schemeClr val="tx1"/>
          </a:solidFill>
          <a:latin typeface="Century Schoolbook" pitchFamily="18" charset="0"/>
        </a:defRPr>
      </a:lvl6pPr>
      <a:lvl7pPr marL="685800" algn="l" rtl="0" fontAlgn="base">
        <a:lnSpc>
          <a:spcPct val="90000"/>
        </a:lnSpc>
        <a:spcBef>
          <a:spcPct val="0"/>
        </a:spcBef>
        <a:spcAft>
          <a:spcPct val="0"/>
        </a:spcAft>
        <a:defRPr sz="3300">
          <a:solidFill>
            <a:schemeClr val="tx1"/>
          </a:solidFill>
          <a:latin typeface="Century Schoolbook" pitchFamily="18" charset="0"/>
        </a:defRPr>
      </a:lvl7pPr>
      <a:lvl8pPr marL="1028700" algn="l" rtl="0" fontAlgn="base">
        <a:lnSpc>
          <a:spcPct val="90000"/>
        </a:lnSpc>
        <a:spcBef>
          <a:spcPct val="0"/>
        </a:spcBef>
        <a:spcAft>
          <a:spcPct val="0"/>
        </a:spcAft>
        <a:defRPr sz="3300">
          <a:solidFill>
            <a:schemeClr val="tx1"/>
          </a:solidFill>
          <a:latin typeface="Century Schoolbook" pitchFamily="18" charset="0"/>
        </a:defRPr>
      </a:lvl8pPr>
      <a:lvl9pPr marL="1371600" algn="l" rtl="0" fontAlgn="base">
        <a:lnSpc>
          <a:spcPct val="90000"/>
        </a:lnSpc>
        <a:spcBef>
          <a:spcPct val="0"/>
        </a:spcBef>
        <a:spcAft>
          <a:spcPct val="0"/>
        </a:spcAft>
        <a:defRPr sz="3300">
          <a:solidFill>
            <a:schemeClr val="tx1"/>
          </a:solidFill>
          <a:latin typeface="Century Schoolbook" pitchFamily="18" charset="0"/>
        </a:defRPr>
      </a:lvl9pPr>
    </p:titleStyle>
    <p:bodyStyle>
      <a:lvl1pPr marL="136525" indent="-136525" algn="l" rtl="0" eaLnBrk="0" fontAlgn="base" hangingPunct="0">
        <a:lnSpc>
          <a:spcPct val="95000"/>
        </a:lnSpc>
        <a:spcBef>
          <a:spcPts val="1050"/>
        </a:spcBef>
        <a:spcAft>
          <a:spcPts val="150"/>
        </a:spcAft>
        <a:buClr>
          <a:schemeClr val="accent1"/>
        </a:buClr>
        <a:buSzPct val="80000"/>
        <a:buFont typeface="Arial" charset="0"/>
        <a:buChar char="•"/>
        <a:defRPr kern="1200" spc="8">
          <a:solidFill>
            <a:schemeClr val="tx1"/>
          </a:solidFill>
          <a:latin typeface="+mn-lt"/>
          <a:ea typeface="+mn-ea"/>
          <a:cs typeface="+mn-cs"/>
        </a:defRPr>
      </a:lvl1pPr>
      <a:lvl2pPr marL="342900" indent="-136525" algn="l" rtl="0" eaLnBrk="0" fontAlgn="base" hangingPunct="0">
        <a:lnSpc>
          <a:spcPct val="90000"/>
        </a:lnSpc>
        <a:spcBef>
          <a:spcPts val="225"/>
        </a:spcBef>
        <a:spcAft>
          <a:spcPts val="225"/>
        </a:spcAft>
        <a:buClr>
          <a:schemeClr val="accent1"/>
        </a:buClr>
        <a:buFont typeface="Wingdings 2" pitchFamily="18" charset="2"/>
        <a:buChar char=""/>
        <a:defRPr sz="1200" kern="1200">
          <a:solidFill>
            <a:srgbClr val="FFFFFF"/>
          </a:solidFill>
          <a:latin typeface="+mn-lt"/>
          <a:ea typeface="+mn-ea"/>
          <a:cs typeface="+mn-cs"/>
        </a:defRPr>
      </a:lvl2pPr>
      <a:lvl3pPr marL="547688"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3pPr>
      <a:lvl4pPr marL="752475"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4pPr>
      <a:lvl5pPr marL="958850"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69313" y="0"/>
            <a:ext cx="6858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60507" y="1043781"/>
            <a:ext cx="1905000" cy="274637"/>
          </a:xfrm>
          <a:prstGeom prst="rect">
            <a:avLst/>
          </a:prstGeom>
        </p:spPr>
        <p:txBody>
          <a:bodyPr vert="horz" lIns="91440" tIns="45720" rIns="91440" bIns="45720" rtlCol="0" anchor="ctr"/>
          <a:lstStyle>
            <a:lvl1pPr algn="r" eaLnBrk="1" fontAlgn="auto" hangingPunct="1">
              <a:spcBef>
                <a:spcPts val="0"/>
              </a:spcBef>
              <a:spcAft>
                <a:spcPts val="0"/>
              </a:spcAft>
              <a:defRPr sz="788" b="0">
                <a:solidFill>
                  <a:prstClr val="white">
                    <a:lumMod val="50000"/>
                  </a:prstClr>
                </a:solidFill>
                <a:latin typeface="+mn-lt"/>
                <a:ea typeface="+mn-ea"/>
              </a:defRPr>
            </a:lvl1pPr>
          </a:lstStyle>
          <a:p>
            <a:pPr defTabSz="457200">
              <a:defRPr/>
            </a:pPr>
            <a:fld id="{EE4EBEE7-A36F-48E8-9FE1-AB51403338EA}" type="datetimeFigureOut">
              <a:rPr lang="en-US"/>
              <a:pPr defTabSz="457200">
                <a:defRPr/>
              </a:pPr>
              <a:t>1/16/2019</a:t>
            </a:fld>
            <a:endParaRPr lang="en-US"/>
          </a:p>
        </p:txBody>
      </p:sp>
      <p:sp>
        <p:nvSpPr>
          <p:cNvPr id="5" name="Footer Placeholder 4"/>
          <p:cNvSpPr>
            <a:spLocks noGrp="1"/>
          </p:cNvSpPr>
          <p:nvPr>
            <p:ph type="ftr" sz="quarter" idx="3"/>
          </p:nvPr>
        </p:nvSpPr>
        <p:spPr>
          <a:xfrm rot="16200000">
            <a:off x="7022307" y="4091781"/>
            <a:ext cx="3581400" cy="274637"/>
          </a:xfrm>
          <a:prstGeom prst="rect">
            <a:avLst/>
          </a:prstGeom>
        </p:spPr>
        <p:txBody>
          <a:bodyPr vert="horz" lIns="91440" tIns="45720" rIns="91440" bIns="45720" rtlCol="0" anchor="ctr"/>
          <a:lstStyle>
            <a:lvl1pPr algn="l" eaLnBrk="1" fontAlgn="auto" hangingPunct="1">
              <a:spcBef>
                <a:spcPts val="0"/>
              </a:spcBef>
              <a:spcAft>
                <a:spcPts val="0"/>
              </a:spcAft>
              <a:defRPr sz="788">
                <a:solidFill>
                  <a:srgbClr val="969696"/>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8469313" y="6172200"/>
            <a:ext cx="685800" cy="5937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2700">
                <a:solidFill>
                  <a:srgbClr val="777777"/>
                </a:solidFill>
                <a:latin typeface="Century Schoolbook" pitchFamily="18" charset="0"/>
              </a:defRPr>
            </a:lvl1pPr>
          </a:lstStyle>
          <a:p>
            <a:pPr defTabSz="457200" fontAlgn="base">
              <a:spcBef>
                <a:spcPct val="0"/>
              </a:spcBef>
              <a:spcAft>
                <a:spcPct val="0"/>
              </a:spcAft>
            </a:pPr>
            <a:fld id="{049BEBF3-A890-4C1D-97BE-75D9263A5D31}" type="slidenum">
              <a:rPr lang="en-US" altLang="en-US" smtClean="0">
                <a:ea typeface="Microsoft YaHei" pitchFamily="34" charset="-122"/>
              </a:rPr>
              <a:pPr defTabSz="457200" fontAlgn="base">
                <a:spcBef>
                  <a:spcPct val="0"/>
                </a:spcBef>
                <a:spcAft>
                  <a:spcPct val="0"/>
                </a:spcAft>
              </a:pPr>
              <a:t>‹#›</a:t>
            </a:fld>
            <a:endParaRPr lang="en-US" altLang="en-US" smtClean="0">
              <a:ea typeface="Microsoft YaHei" pitchFamily="34" charset="-122"/>
            </a:endParaRPr>
          </a:p>
        </p:txBody>
      </p:sp>
    </p:spTree>
    <p:extLst>
      <p:ext uri="{BB962C8B-B14F-4D97-AF65-F5344CB8AC3E}">
        <p14:creationId xmlns:p14="http://schemas.microsoft.com/office/powerpoint/2010/main" val="1448193017"/>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rtl="0" eaLnBrk="0" fontAlgn="base" hangingPunct="0">
        <a:lnSpc>
          <a:spcPct val="90000"/>
        </a:lnSpc>
        <a:spcBef>
          <a:spcPct val="0"/>
        </a:spcBef>
        <a:spcAft>
          <a:spcPct val="0"/>
        </a:spcAft>
        <a:defRPr sz="3300" kern="1200" spc="-38">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entury Schoolbook" pitchFamily="18" charset="0"/>
        </a:defRPr>
      </a:lvl2pPr>
      <a:lvl3pPr algn="l" rtl="0" eaLnBrk="0" fontAlgn="base" hangingPunct="0">
        <a:lnSpc>
          <a:spcPct val="90000"/>
        </a:lnSpc>
        <a:spcBef>
          <a:spcPct val="0"/>
        </a:spcBef>
        <a:spcAft>
          <a:spcPct val="0"/>
        </a:spcAft>
        <a:defRPr sz="3300">
          <a:solidFill>
            <a:schemeClr val="tx1"/>
          </a:solidFill>
          <a:latin typeface="Century Schoolbook" pitchFamily="18" charset="0"/>
        </a:defRPr>
      </a:lvl3pPr>
      <a:lvl4pPr algn="l" rtl="0" eaLnBrk="0" fontAlgn="base" hangingPunct="0">
        <a:lnSpc>
          <a:spcPct val="90000"/>
        </a:lnSpc>
        <a:spcBef>
          <a:spcPct val="0"/>
        </a:spcBef>
        <a:spcAft>
          <a:spcPct val="0"/>
        </a:spcAft>
        <a:defRPr sz="3300">
          <a:solidFill>
            <a:schemeClr val="tx1"/>
          </a:solidFill>
          <a:latin typeface="Century Schoolbook" pitchFamily="18" charset="0"/>
        </a:defRPr>
      </a:lvl4pPr>
      <a:lvl5pPr algn="l" rtl="0" eaLnBrk="0" fontAlgn="base" hangingPunct="0">
        <a:lnSpc>
          <a:spcPct val="90000"/>
        </a:lnSpc>
        <a:spcBef>
          <a:spcPct val="0"/>
        </a:spcBef>
        <a:spcAft>
          <a:spcPct val="0"/>
        </a:spcAft>
        <a:defRPr sz="3300">
          <a:solidFill>
            <a:schemeClr val="tx1"/>
          </a:solidFill>
          <a:latin typeface="Century Schoolbook" pitchFamily="18" charset="0"/>
        </a:defRPr>
      </a:lvl5pPr>
      <a:lvl6pPr marL="342900" algn="l" rtl="0" fontAlgn="base">
        <a:lnSpc>
          <a:spcPct val="90000"/>
        </a:lnSpc>
        <a:spcBef>
          <a:spcPct val="0"/>
        </a:spcBef>
        <a:spcAft>
          <a:spcPct val="0"/>
        </a:spcAft>
        <a:defRPr sz="3300">
          <a:solidFill>
            <a:schemeClr val="tx1"/>
          </a:solidFill>
          <a:latin typeface="Century Schoolbook" pitchFamily="18" charset="0"/>
        </a:defRPr>
      </a:lvl6pPr>
      <a:lvl7pPr marL="685800" algn="l" rtl="0" fontAlgn="base">
        <a:lnSpc>
          <a:spcPct val="90000"/>
        </a:lnSpc>
        <a:spcBef>
          <a:spcPct val="0"/>
        </a:spcBef>
        <a:spcAft>
          <a:spcPct val="0"/>
        </a:spcAft>
        <a:defRPr sz="3300">
          <a:solidFill>
            <a:schemeClr val="tx1"/>
          </a:solidFill>
          <a:latin typeface="Century Schoolbook" pitchFamily="18" charset="0"/>
        </a:defRPr>
      </a:lvl7pPr>
      <a:lvl8pPr marL="1028700" algn="l" rtl="0" fontAlgn="base">
        <a:lnSpc>
          <a:spcPct val="90000"/>
        </a:lnSpc>
        <a:spcBef>
          <a:spcPct val="0"/>
        </a:spcBef>
        <a:spcAft>
          <a:spcPct val="0"/>
        </a:spcAft>
        <a:defRPr sz="3300">
          <a:solidFill>
            <a:schemeClr val="tx1"/>
          </a:solidFill>
          <a:latin typeface="Century Schoolbook" pitchFamily="18" charset="0"/>
        </a:defRPr>
      </a:lvl8pPr>
      <a:lvl9pPr marL="1371600" algn="l" rtl="0" fontAlgn="base">
        <a:lnSpc>
          <a:spcPct val="90000"/>
        </a:lnSpc>
        <a:spcBef>
          <a:spcPct val="0"/>
        </a:spcBef>
        <a:spcAft>
          <a:spcPct val="0"/>
        </a:spcAft>
        <a:defRPr sz="3300">
          <a:solidFill>
            <a:schemeClr val="tx1"/>
          </a:solidFill>
          <a:latin typeface="Century Schoolbook" pitchFamily="18" charset="0"/>
        </a:defRPr>
      </a:lvl9pPr>
    </p:titleStyle>
    <p:bodyStyle>
      <a:lvl1pPr marL="136525" indent="-136525" algn="l" rtl="0" eaLnBrk="0" fontAlgn="base" hangingPunct="0">
        <a:lnSpc>
          <a:spcPct val="95000"/>
        </a:lnSpc>
        <a:spcBef>
          <a:spcPts val="1050"/>
        </a:spcBef>
        <a:spcAft>
          <a:spcPts val="150"/>
        </a:spcAft>
        <a:buClr>
          <a:schemeClr val="accent1"/>
        </a:buClr>
        <a:buSzPct val="80000"/>
        <a:buFont typeface="Arial" charset="0"/>
        <a:buChar char="•"/>
        <a:defRPr kern="1200" spc="8">
          <a:solidFill>
            <a:schemeClr val="tx1"/>
          </a:solidFill>
          <a:latin typeface="+mn-lt"/>
          <a:ea typeface="+mn-ea"/>
          <a:cs typeface="+mn-cs"/>
        </a:defRPr>
      </a:lvl1pPr>
      <a:lvl2pPr marL="342900" indent="-136525" algn="l" rtl="0" eaLnBrk="0" fontAlgn="base" hangingPunct="0">
        <a:lnSpc>
          <a:spcPct val="90000"/>
        </a:lnSpc>
        <a:spcBef>
          <a:spcPts val="225"/>
        </a:spcBef>
        <a:spcAft>
          <a:spcPts val="225"/>
        </a:spcAft>
        <a:buClr>
          <a:schemeClr val="accent1"/>
        </a:buClr>
        <a:buFont typeface="Wingdings 2" pitchFamily="18" charset="2"/>
        <a:buChar char=""/>
        <a:defRPr sz="1200" kern="1200">
          <a:solidFill>
            <a:srgbClr val="FFFFFF"/>
          </a:solidFill>
          <a:latin typeface="+mn-lt"/>
          <a:ea typeface="+mn-ea"/>
          <a:cs typeface="+mn-cs"/>
        </a:defRPr>
      </a:lvl2pPr>
      <a:lvl3pPr marL="547688"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3pPr>
      <a:lvl4pPr marL="752475"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4pPr>
      <a:lvl5pPr marL="958850" indent="-136525" algn="l" rtl="0" eaLnBrk="0" fontAlgn="base" hangingPunct="0">
        <a:lnSpc>
          <a:spcPct val="90000"/>
        </a:lnSpc>
        <a:spcBef>
          <a:spcPts val="225"/>
        </a:spcBef>
        <a:spcAft>
          <a:spcPts val="225"/>
        </a:spcAft>
        <a:buClr>
          <a:schemeClr val="accent1"/>
        </a:buClr>
        <a:buFont typeface="Wingdings 2" pitchFamily="18" charset="2"/>
        <a:buChar char=""/>
        <a:defRPr sz="1000" kern="1200">
          <a:solidFill>
            <a:srgbClr val="FFFFFF"/>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9.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youtu.be/r6tRp-zRUJ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buFontTx/>
              <a:buNone/>
            </a:pPr>
            <a:r>
              <a:rPr lang="en-US" altLang="en-US" sz="4800" b="1" dirty="0" smtClean="0">
                <a:latin typeface="Arabic Typesetting" panose="03020402040406030203" pitchFamily="66" charset="-78"/>
                <a:cs typeface="Arabic Typesetting" panose="03020402040406030203" pitchFamily="66" charset="-78"/>
              </a:rPr>
              <a:t>Ch. 17: Industrial Supremacy</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533400"/>
            <a:ext cx="9144000" cy="632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2pPr>
            <a:lvl3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3pPr>
            <a:lvl4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4pPr>
            <a:lvl5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9pPr>
          </a:lstStyle>
          <a:p>
            <a:pPr lvl="1" defTabSz="457200" fontAlgn="base">
              <a:spcBef>
                <a:spcPts val="600"/>
              </a:spcBef>
              <a:spcAft>
                <a:spcPct val="0"/>
              </a:spcAft>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Describe the Gilded Age; who coined the term and what the era was highlighted by.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Identify/Analyze/Describe the  causes of post-Civil War industrial growth (i.e. the impact of technology, science, research, new types of businesses).</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Who were the Captains of Industry?  Identify each of them and their impact on the U.S. economy.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What big business practices allowed for the growth of monopolies and how did the government react to the growth of monopolies?</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Identify some of the sources of opposition/critics to capitalism and new ideas like “Social Darwinism”.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a:latin typeface="Century" panose="02040604050505020304" pitchFamily="18" charset="0"/>
              </a:rPr>
              <a:t>Explain working conditions for men, women and </a:t>
            </a:r>
            <a:r>
              <a:rPr lang="en-US" altLang="en-US" sz="2000" b="1" dirty="0" smtClean="0">
                <a:latin typeface="Century" panose="02040604050505020304" pitchFamily="18" charset="0"/>
              </a:rPr>
              <a:t>children.</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Identify new immigrants and their characteristics.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Describe attempts to unionize and some of the events associated with that. </a:t>
            </a:r>
          </a:p>
        </p:txBody>
      </p:sp>
    </p:spTree>
    <p:extLst>
      <p:ext uri="{BB962C8B-B14F-4D97-AF65-F5344CB8AC3E}">
        <p14:creationId xmlns:p14="http://schemas.microsoft.com/office/powerpoint/2010/main" val="35239433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3554413"/>
            <a:ext cx="4267200" cy="1612900"/>
          </a:xfrm>
          <a:prstGeom prst="rect">
            <a:avLst/>
          </a:prstGeom>
        </p:spPr>
        <p:txBody>
          <a:bodyPr lIns="68580" tIns="34290" rIns="68580" bIns="34290" anchor="b">
            <a:normAutofit fontScale="85000" lnSpcReduction="20000"/>
          </a:bodyPr>
          <a:lstStyle>
            <a:lvl1pPr algn="l" rtl="0" eaLnBrk="0" fontAlgn="base" hangingPunct="0">
              <a:lnSpc>
                <a:spcPct val="90000"/>
              </a:lnSpc>
              <a:spcBef>
                <a:spcPct val="0"/>
              </a:spcBef>
              <a:spcAft>
                <a:spcPct val="0"/>
              </a:spcAft>
              <a:defRPr sz="4400" kern="1200" spc="-5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Schoolbook" pitchFamily="18" charset="0"/>
              </a:defRPr>
            </a:lvl2pPr>
            <a:lvl3pPr algn="l" rtl="0" eaLnBrk="0" fontAlgn="base" hangingPunct="0">
              <a:lnSpc>
                <a:spcPct val="90000"/>
              </a:lnSpc>
              <a:spcBef>
                <a:spcPct val="0"/>
              </a:spcBef>
              <a:spcAft>
                <a:spcPct val="0"/>
              </a:spcAft>
              <a:defRPr sz="4400">
                <a:solidFill>
                  <a:schemeClr val="tx1"/>
                </a:solidFill>
                <a:latin typeface="Century Schoolbook" pitchFamily="18" charset="0"/>
              </a:defRPr>
            </a:lvl3pPr>
            <a:lvl4pPr algn="l" rtl="0" eaLnBrk="0" fontAlgn="base" hangingPunct="0">
              <a:lnSpc>
                <a:spcPct val="90000"/>
              </a:lnSpc>
              <a:spcBef>
                <a:spcPct val="0"/>
              </a:spcBef>
              <a:spcAft>
                <a:spcPct val="0"/>
              </a:spcAft>
              <a:defRPr sz="4400">
                <a:solidFill>
                  <a:schemeClr val="tx1"/>
                </a:solidFill>
                <a:latin typeface="Century Schoolbook" pitchFamily="18" charset="0"/>
              </a:defRPr>
            </a:lvl4pPr>
            <a:lvl5pPr algn="l" rtl="0" eaLnBrk="0" fontAlgn="base" hangingPunct="0">
              <a:lnSpc>
                <a:spcPct val="90000"/>
              </a:lnSpc>
              <a:spcBef>
                <a:spcPct val="0"/>
              </a:spcBef>
              <a:spcAft>
                <a:spcPct val="0"/>
              </a:spcAft>
              <a:defRPr sz="4400">
                <a:solidFill>
                  <a:schemeClr val="tx1"/>
                </a:solidFill>
                <a:latin typeface="Century Schoolbook" pitchFamily="18" charset="0"/>
              </a:defRPr>
            </a:lvl5pPr>
            <a:lvl6pPr marL="457200" algn="l" rtl="0" fontAlgn="base">
              <a:lnSpc>
                <a:spcPct val="90000"/>
              </a:lnSpc>
              <a:spcBef>
                <a:spcPct val="0"/>
              </a:spcBef>
              <a:spcAft>
                <a:spcPct val="0"/>
              </a:spcAft>
              <a:defRPr sz="4400">
                <a:solidFill>
                  <a:schemeClr val="tx1"/>
                </a:solidFill>
                <a:latin typeface="Century Schoolbook" pitchFamily="18" charset="0"/>
              </a:defRPr>
            </a:lvl6pPr>
            <a:lvl7pPr marL="914400" algn="l" rtl="0" fontAlgn="base">
              <a:lnSpc>
                <a:spcPct val="90000"/>
              </a:lnSpc>
              <a:spcBef>
                <a:spcPct val="0"/>
              </a:spcBef>
              <a:spcAft>
                <a:spcPct val="0"/>
              </a:spcAft>
              <a:defRPr sz="4400">
                <a:solidFill>
                  <a:schemeClr val="tx1"/>
                </a:solidFill>
                <a:latin typeface="Century Schoolbook" pitchFamily="18" charset="0"/>
              </a:defRPr>
            </a:lvl7pPr>
            <a:lvl8pPr marL="1371600" algn="l" rtl="0" fontAlgn="base">
              <a:lnSpc>
                <a:spcPct val="90000"/>
              </a:lnSpc>
              <a:spcBef>
                <a:spcPct val="0"/>
              </a:spcBef>
              <a:spcAft>
                <a:spcPct val="0"/>
              </a:spcAft>
              <a:defRPr sz="4400">
                <a:solidFill>
                  <a:schemeClr val="tx1"/>
                </a:solidFill>
                <a:latin typeface="Century Schoolbook" pitchFamily="18" charset="0"/>
              </a:defRPr>
            </a:lvl8pPr>
            <a:lvl9pPr marL="1828800" algn="l" rtl="0" fontAlgn="base">
              <a:lnSpc>
                <a:spcPct val="90000"/>
              </a:lnSpc>
              <a:spcBef>
                <a:spcPct val="0"/>
              </a:spcBef>
              <a:spcAft>
                <a:spcPct val="0"/>
              </a:spcAft>
              <a:defRPr sz="4400">
                <a:solidFill>
                  <a:schemeClr val="tx1"/>
                </a:solidFill>
                <a:latin typeface="Century Schoolbook" pitchFamily="18" charset="0"/>
              </a:defRPr>
            </a:lvl9pPr>
          </a:lstStyle>
          <a:p>
            <a:pPr defTabSz="685800">
              <a:defRPr/>
            </a:pPr>
            <a:r>
              <a:rPr lang="en-US" sz="1800" dirty="0">
                <a:solidFill>
                  <a:prstClr val="white"/>
                </a:solidFill>
              </a:rPr>
              <a:t>Biltmore Estate, Ashville, North Carolina</a:t>
            </a:r>
          </a:p>
          <a:p>
            <a:pPr defTabSz="685800">
              <a:defRPr/>
            </a:pPr>
            <a:endParaRPr lang="en-US" sz="1800" dirty="0">
              <a:solidFill>
                <a:prstClr val="white"/>
              </a:solidFill>
            </a:endParaRPr>
          </a:p>
          <a:p>
            <a:pPr defTabSz="685800">
              <a:defRPr/>
            </a:pPr>
            <a:r>
              <a:rPr lang="en-US" sz="1800" dirty="0">
                <a:solidFill>
                  <a:prstClr val="white"/>
                </a:solidFill>
              </a:rPr>
              <a:t>Built by </a:t>
            </a:r>
            <a:r>
              <a:rPr lang="en-US" sz="1800" dirty="0" smtClean="0">
                <a:solidFill>
                  <a:prstClr val="white"/>
                </a:solidFill>
              </a:rPr>
              <a:t>Cornelius Vanderbilt's grandson</a:t>
            </a:r>
            <a:r>
              <a:rPr lang="en-US" sz="1800" dirty="0">
                <a:solidFill>
                  <a:prstClr val="white"/>
                </a:solidFill>
              </a:rPr>
              <a:t>, George Washington Vanderbilt in 1889-95</a:t>
            </a:r>
          </a:p>
          <a:p>
            <a:pPr defTabSz="685800">
              <a:defRPr/>
            </a:pPr>
            <a:endParaRPr lang="en-US" sz="1800" dirty="0">
              <a:solidFill>
                <a:prstClr val="white"/>
              </a:solidFill>
            </a:endParaRPr>
          </a:p>
          <a:p>
            <a:pPr defTabSz="685800">
              <a:defRPr/>
            </a:pPr>
            <a:r>
              <a:rPr lang="en-US" sz="1800" dirty="0">
                <a:solidFill>
                  <a:prstClr val="white"/>
                </a:solidFill>
              </a:rPr>
              <a:t>Largest privately owned home in America (175,000 sq ft.)</a:t>
            </a:r>
          </a:p>
          <a:p>
            <a:pPr defTabSz="685800">
              <a:defRPr/>
            </a:pPr>
            <a:endParaRPr lang="en-US" sz="1800" dirty="0">
              <a:solidFill>
                <a:prstClr val="white"/>
              </a:solidFill>
            </a:endParaRPr>
          </a:p>
          <a:p>
            <a:pPr defTabSz="685800">
              <a:defRPr/>
            </a:pPr>
            <a:r>
              <a:rPr lang="en-US" sz="1800" dirty="0">
                <a:solidFill>
                  <a:prstClr val="white"/>
                </a:solidFill>
              </a:rPr>
              <a:t>It’s big.  I’ve been there.  </a:t>
            </a:r>
          </a:p>
        </p:txBody>
      </p:sp>
      <p:sp>
        <p:nvSpPr>
          <p:cNvPr id="3" name="Title 2"/>
          <p:cNvSpPr>
            <a:spLocks noGrp="1"/>
          </p:cNvSpPr>
          <p:nvPr>
            <p:ph type="title"/>
          </p:nvPr>
        </p:nvSpPr>
        <p:spPr/>
        <p:txBody>
          <a:bodyPr/>
          <a:lstStyle/>
          <a:p>
            <a:pPr>
              <a:defRPr/>
            </a:pPr>
            <a:endParaRPr lang="en-US"/>
          </a:p>
        </p:txBody>
      </p:sp>
      <p:pic>
        <p:nvPicPr>
          <p:cNvPr id="54276" name="Picture 2" descr="Image result for bilt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77037" cy="355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Image result for bilt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989264"/>
            <a:ext cx="4882548" cy="325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391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320925"/>
            <a:ext cx="3429000" cy="453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Text Box 2"/>
          <p:cNvSpPr txBox="1">
            <a:spLocks noChangeArrowheads="1"/>
          </p:cNvSpPr>
          <p:nvPr/>
        </p:nvSpPr>
        <p:spPr bwMode="auto">
          <a:xfrm>
            <a:off x="0" y="609600"/>
            <a:ext cx="8534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8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9pPr>
          </a:lstStyle>
          <a:p>
            <a:pPr defTabSz="457200" fontAlgn="base">
              <a:spcAft>
                <a:spcPct val="0"/>
              </a:spcAft>
              <a:buClrTx/>
              <a:buFontTx/>
              <a:buNone/>
            </a:pPr>
            <a:r>
              <a:rPr lang="en-US" altLang="en-US" b="1" dirty="0" smtClean="0"/>
              <a:t>●</a:t>
            </a:r>
            <a:r>
              <a:rPr lang="en-US" altLang="en-US" b="1" i="1" dirty="0" smtClean="0">
                <a:solidFill>
                  <a:srgbClr val="FF0000"/>
                </a:solidFill>
              </a:rPr>
              <a:t>Andrew </a:t>
            </a:r>
            <a:r>
              <a:rPr lang="en-US" altLang="en-US" b="1" i="1" dirty="0">
                <a:solidFill>
                  <a:srgbClr val="FF0000"/>
                </a:solidFill>
              </a:rPr>
              <a:t>Carnegie </a:t>
            </a:r>
            <a:r>
              <a:rPr lang="en-US" altLang="en-US" b="1" dirty="0"/>
              <a:t>and the “</a:t>
            </a:r>
            <a:r>
              <a:rPr lang="en-US" altLang="en-US" b="1" i="1" dirty="0">
                <a:solidFill>
                  <a:srgbClr val="FF0000"/>
                </a:solidFill>
              </a:rPr>
              <a:t>Gospel of Wealth</a:t>
            </a:r>
            <a:r>
              <a:rPr lang="en-US" altLang="en-US" b="1" dirty="0"/>
              <a:t>”</a:t>
            </a:r>
          </a:p>
          <a:p>
            <a:pPr marL="1143000" lvl="2" defTabSz="457200" fontAlgn="base">
              <a:spcAft>
                <a:spcPct val="0"/>
              </a:spcAft>
              <a:buClrTx/>
              <a:buFontTx/>
              <a:buNone/>
            </a:pPr>
            <a:endParaRPr lang="en-US" altLang="en-US" b="1" dirty="0"/>
          </a:p>
          <a:p>
            <a:pPr defTabSz="457200" fontAlgn="base">
              <a:spcAft>
                <a:spcPct val="0"/>
              </a:spcAft>
              <a:buClrTx/>
              <a:buFontTx/>
              <a:buNone/>
            </a:pPr>
            <a:endParaRPr lang="en-US" altLang="en-US" b="1" dirty="0"/>
          </a:p>
        </p:txBody>
      </p:sp>
      <p:sp>
        <p:nvSpPr>
          <p:cNvPr id="60420" name="Text Box 3"/>
          <p:cNvSpPr txBox="1">
            <a:spLocks noChangeArrowheads="1"/>
          </p:cNvSpPr>
          <p:nvPr/>
        </p:nvSpPr>
        <p:spPr bwMode="auto">
          <a:xfrm>
            <a:off x="0" y="0"/>
            <a:ext cx="9144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buFontTx/>
              <a:buNone/>
            </a:pPr>
            <a:r>
              <a:rPr lang="en-US" altLang="en-US" sz="3600" b="1" i="1">
                <a:solidFill>
                  <a:srgbClr val="FF0000"/>
                </a:solidFill>
              </a:rPr>
              <a:t>Captains of Industry/Robber Barrons</a:t>
            </a:r>
          </a:p>
        </p:txBody>
      </p:sp>
      <p:sp>
        <p:nvSpPr>
          <p:cNvPr id="13316" name="Text Box 4"/>
          <p:cNvSpPr txBox="1">
            <a:spLocks noChangeArrowheads="1"/>
          </p:cNvSpPr>
          <p:nvPr/>
        </p:nvSpPr>
        <p:spPr bwMode="auto">
          <a:xfrm>
            <a:off x="0" y="1295400"/>
            <a:ext cx="3352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Aft>
                <a:spcPct val="0"/>
              </a:spcAft>
              <a:buClrTx/>
              <a:buFontTx/>
              <a:buNone/>
            </a:pPr>
            <a:r>
              <a:rPr lang="en-US" altLang="en-US" b="1"/>
              <a:t>*Background</a:t>
            </a:r>
          </a:p>
          <a:p>
            <a:pPr marL="1143000" lvl="2" defTabSz="457200" fontAlgn="base">
              <a:spcAft>
                <a:spcPct val="0"/>
              </a:spcAft>
              <a:buClrTx/>
              <a:buFontTx/>
              <a:buNone/>
            </a:pPr>
            <a:endParaRPr lang="en-US" altLang="en-US" b="1"/>
          </a:p>
          <a:p>
            <a:pPr defTabSz="457200" fontAlgn="base">
              <a:spcBef>
                <a:spcPts val="600"/>
              </a:spcBef>
              <a:spcAft>
                <a:spcPct val="0"/>
              </a:spcAft>
              <a:buClrTx/>
              <a:buFontTx/>
              <a:buNone/>
            </a:pPr>
            <a:endParaRPr lang="en-US" altLang="en-US" sz="2400" b="1"/>
          </a:p>
        </p:txBody>
      </p:sp>
      <p:sp>
        <p:nvSpPr>
          <p:cNvPr id="13317" name="Text Box 5"/>
          <p:cNvSpPr txBox="1">
            <a:spLocks noChangeArrowheads="1"/>
          </p:cNvSpPr>
          <p:nvPr/>
        </p:nvSpPr>
        <p:spPr bwMode="auto">
          <a:xfrm>
            <a:off x="0" y="1752600"/>
            <a:ext cx="7162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Aft>
                <a:spcPct val="0"/>
              </a:spcAft>
              <a:buClrTx/>
              <a:buFontTx/>
              <a:buNone/>
            </a:pPr>
            <a:r>
              <a:rPr lang="en-US" altLang="en-US" b="1" dirty="0"/>
              <a:t>*The Steel Industry </a:t>
            </a:r>
            <a:r>
              <a:rPr lang="en-US" altLang="en-US" b="1" dirty="0">
                <a:solidFill>
                  <a:srgbClr val="FF0000"/>
                </a:solidFill>
              </a:rPr>
              <a:t>(Bessemer Process)</a:t>
            </a:r>
          </a:p>
          <a:p>
            <a:pPr marL="1143000" lvl="2" defTabSz="457200" fontAlgn="base">
              <a:spcAft>
                <a:spcPct val="0"/>
              </a:spcAft>
              <a:buClrTx/>
              <a:buFontTx/>
              <a:buNone/>
            </a:pPr>
            <a:endParaRPr lang="en-US" altLang="en-US" b="1" dirty="0"/>
          </a:p>
          <a:p>
            <a:pPr defTabSz="457200" fontAlgn="base">
              <a:spcBef>
                <a:spcPts val="600"/>
              </a:spcBef>
              <a:spcAft>
                <a:spcPct val="0"/>
              </a:spcAft>
              <a:buClrTx/>
              <a:buFontTx/>
              <a:buNone/>
            </a:pPr>
            <a:endParaRPr lang="en-US" altLang="en-US" sz="2400" b="1" dirty="0"/>
          </a:p>
        </p:txBody>
      </p:sp>
      <p:sp>
        <p:nvSpPr>
          <p:cNvPr id="13318" name="Text Box 6"/>
          <p:cNvSpPr txBox="1">
            <a:spLocks noChangeArrowheads="1"/>
          </p:cNvSpPr>
          <p:nvPr/>
        </p:nvSpPr>
        <p:spPr bwMode="auto">
          <a:xfrm>
            <a:off x="0" y="2209800"/>
            <a:ext cx="3505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Aft>
                <a:spcPct val="0"/>
              </a:spcAft>
              <a:buClrTx/>
              <a:buFontTx/>
              <a:buNone/>
            </a:pPr>
            <a:r>
              <a:rPr lang="en-US" altLang="en-US" b="1" dirty="0"/>
              <a:t>*</a:t>
            </a:r>
            <a:r>
              <a:rPr lang="en-US" altLang="en-US" b="1" i="1" dirty="0">
                <a:solidFill>
                  <a:srgbClr val="FF0000"/>
                </a:solidFill>
              </a:rPr>
              <a:t>Philanthropy</a:t>
            </a:r>
          </a:p>
          <a:p>
            <a:pPr marL="1143000" lvl="2" defTabSz="457200" fontAlgn="base">
              <a:spcAft>
                <a:spcPct val="0"/>
              </a:spcAft>
              <a:buClrTx/>
              <a:buFontTx/>
              <a:buNone/>
            </a:pPr>
            <a:endParaRPr lang="en-US" altLang="en-US" b="1" dirty="0"/>
          </a:p>
          <a:p>
            <a:pPr defTabSz="457200" fontAlgn="base">
              <a:spcBef>
                <a:spcPts val="600"/>
              </a:spcBef>
              <a:spcAft>
                <a:spcPct val="0"/>
              </a:spcAft>
              <a:buClrTx/>
              <a:buFontTx/>
              <a:buNone/>
            </a:pPr>
            <a:endParaRPr lang="en-US" altLang="en-US" sz="2400" b="1" dirty="0"/>
          </a:p>
        </p:txBody>
      </p:sp>
      <p:sp>
        <p:nvSpPr>
          <p:cNvPr id="8" name="Text Box 6"/>
          <p:cNvSpPr txBox="1">
            <a:spLocks noChangeArrowheads="1"/>
          </p:cNvSpPr>
          <p:nvPr/>
        </p:nvSpPr>
        <p:spPr bwMode="auto">
          <a:xfrm>
            <a:off x="762000" y="4589463"/>
            <a:ext cx="350520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Aft>
                <a:spcPct val="0"/>
              </a:spcAft>
              <a:buClrTx/>
              <a:buFontTx/>
              <a:buNone/>
            </a:pPr>
            <a:r>
              <a:rPr lang="en-US" altLang="en-US" b="1"/>
              <a:t>*$300m = $4.3b</a:t>
            </a:r>
            <a:endParaRPr lang="en-US" altLang="en-US" b="1" i="1">
              <a:solidFill>
                <a:srgbClr val="FF0000"/>
              </a:solidFill>
            </a:endParaRPr>
          </a:p>
          <a:p>
            <a:pPr marL="1143000" lvl="2" defTabSz="457200" fontAlgn="base">
              <a:spcAft>
                <a:spcPct val="0"/>
              </a:spcAft>
              <a:buClrTx/>
              <a:buFontTx/>
              <a:buNone/>
            </a:pPr>
            <a:endParaRPr lang="en-US" altLang="en-US" b="1"/>
          </a:p>
          <a:p>
            <a:pPr defTabSz="457200" fontAlgn="base">
              <a:spcBef>
                <a:spcPts val="600"/>
              </a:spcBef>
              <a:spcAft>
                <a:spcPct val="0"/>
              </a:spcAft>
              <a:buClrTx/>
              <a:buFontTx/>
              <a:buNone/>
            </a:pPr>
            <a:endParaRPr lang="en-US" altLang="en-US" sz="2400" b="1"/>
          </a:p>
        </p:txBody>
      </p:sp>
    </p:spTree>
    <p:extLst>
      <p:ext uri="{BB962C8B-B14F-4D97-AF65-F5344CB8AC3E}">
        <p14:creationId xmlns:p14="http://schemas.microsoft.com/office/powerpoint/2010/main" val="42488873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anim calcmode="lin" valueType="num">
                                      <p:cBhvr>
                                        <p:cTn id="7" dur="500" fill="hold"/>
                                        <p:tgtEl>
                                          <p:spTgt spid="13314">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1331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3316"/>
                                        </p:tgtEl>
                                        <p:attrNameLst>
                                          <p:attrName>style.visibility</p:attrName>
                                        </p:attrNameLst>
                                      </p:cBhvr>
                                      <p:to>
                                        <p:strVal val="visible"/>
                                      </p:to>
                                    </p:set>
                                    <p:anim calcmode="lin" valueType="num">
                                      <p:cBhvr>
                                        <p:cTn id="13" dur="500" fill="hold"/>
                                        <p:tgtEl>
                                          <p:spTgt spid="13316"/>
                                        </p:tgtEl>
                                        <p:attrNameLst>
                                          <p:attrName>ppt_x</p:attrName>
                                        </p:attrNameLst>
                                      </p:cBhvr>
                                      <p:tavLst>
                                        <p:tav tm="100000">
                                          <p:val>
                                            <p:strVal val="#ppt_x"/>
                                          </p:val>
                                        </p:tav>
                                        <p:tav>
                                          <p:val>
                                            <p:strVal val="#ppt_x"/>
                                          </p:val>
                                        </p:tav>
                                      </p:tavLst>
                                    </p:anim>
                                    <p:anim calcmode="lin" valueType="num">
                                      <p:cBhvr>
                                        <p:cTn id="14" dur="500" fill="hold"/>
                                        <p:tgtEl>
                                          <p:spTgt spid="13316"/>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3317"/>
                                        </p:tgtEl>
                                        <p:attrNameLst>
                                          <p:attrName>style.visibility</p:attrName>
                                        </p:attrNameLst>
                                      </p:cBhvr>
                                      <p:to>
                                        <p:strVal val="visible"/>
                                      </p:to>
                                    </p:set>
                                    <p:anim calcmode="lin" valueType="num">
                                      <p:cBhvr>
                                        <p:cTn id="19" dur="500" fill="hold"/>
                                        <p:tgtEl>
                                          <p:spTgt spid="13317"/>
                                        </p:tgtEl>
                                        <p:attrNameLst>
                                          <p:attrName>ppt_x</p:attrName>
                                        </p:attrNameLst>
                                      </p:cBhvr>
                                      <p:tavLst>
                                        <p:tav tm="100000">
                                          <p:val>
                                            <p:strVal val="#ppt_x"/>
                                          </p:val>
                                        </p:tav>
                                        <p:tav>
                                          <p:val>
                                            <p:strVal val="#ppt_x"/>
                                          </p:val>
                                        </p:tav>
                                      </p:tavLst>
                                    </p:anim>
                                    <p:anim calcmode="lin" valueType="num">
                                      <p:cBhvr>
                                        <p:cTn id="20" dur="500" fill="hold"/>
                                        <p:tgtEl>
                                          <p:spTgt spid="13317"/>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3318"/>
                                        </p:tgtEl>
                                        <p:attrNameLst>
                                          <p:attrName>style.visibility</p:attrName>
                                        </p:attrNameLst>
                                      </p:cBhvr>
                                      <p:to>
                                        <p:strVal val="visible"/>
                                      </p:to>
                                    </p:set>
                                    <p:anim calcmode="lin" valueType="num">
                                      <p:cBhvr>
                                        <p:cTn id="25" dur="500" fill="hold"/>
                                        <p:tgtEl>
                                          <p:spTgt spid="13318"/>
                                        </p:tgtEl>
                                        <p:attrNameLst>
                                          <p:attrName>ppt_x</p:attrName>
                                        </p:attrNameLst>
                                      </p:cBhvr>
                                      <p:tavLst>
                                        <p:tav tm="100000">
                                          <p:val>
                                            <p:strVal val="#ppt_x"/>
                                          </p:val>
                                        </p:tav>
                                        <p:tav>
                                          <p:val>
                                            <p:strVal val="#ppt_x"/>
                                          </p:val>
                                        </p:tav>
                                      </p:tavLst>
                                    </p:anim>
                                    <p:anim calcmode="lin" valueType="num">
                                      <p:cBhvr>
                                        <p:cTn id="26" dur="500" fill="hold"/>
                                        <p:tgtEl>
                                          <p:spTgt spid="13318"/>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100000">
                                          <p:val>
                                            <p:strVal val="#ppt_x"/>
                                          </p:val>
                                        </p:tav>
                                        <p:tav>
                                          <p:val>
                                            <p:strVal val="#ppt_x"/>
                                          </p:val>
                                        </p:tav>
                                      </p:tavLst>
                                    </p:anim>
                                    <p:anim calcmode="lin" valueType="num">
                                      <p:cBhvr>
                                        <p:cTn id="32" dur="500" fill="hold"/>
                                        <p:tgtEl>
                                          <p:spTgt spid="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938" y="2700338"/>
            <a:ext cx="2786062" cy="350837"/>
          </a:xfrm>
        </p:spPr>
        <p:txBody>
          <a:bodyPr/>
          <a:lstStyle/>
          <a:p>
            <a:pPr>
              <a:defRPr/>
            </a:pPr>
            <a:r>
              <a:rPr lang="en-US" sz="1800" dirty="0"/>
              <a:t>Ski Bo Castle in Scotland</a:t>
            </a:r>
          </a:p>
        </p:txBody>
      </p:sp>
      <p:pic>
        <p:nvPicPr>
          <p:cNvPr id="62467" name="Picture 4" descr="Image result for andrew carnegie's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3556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3032125"/>
            <a:ext cx="3429000" cy="336550"/>
          </a:xfrm>
          <a:prstGeom prst="rect">
            <a:avLst/>
          </a:prstGeom>
        </p:spPr>
        <p:txBody>
          <a:bodyPr lIns="68580" tIns="34290" rIns="68580" bIns="34290" anchor="b">
            <a:normAutofit/>
          </a:bodyPr>
          <a:lstStyle>
            <a:lvl1pPr algn="l" rtl="0" eaLnBrk="0" fontAlgn="base" hangingPunct="0">
              <a:lnSpc>
                <a:spcPct val="90000"/>
              </a:lnSpc>
              <a:spcBef>
                <a:spcPct val="0"/>
              </a:spcBef>
              <a:spcAft>
                <a:spcPct val="0"/>
              </a:spcAft>
              <a:defRPr sz="4400" kern="1200" spc="-5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Schoolbook" pitchFamily="18" charset="0"/>
              </a:defRPr>
            </a:lvl2pPr>
            <a:lvl3pPr algn="l" rtl="0" eaLnBrk="0" fontAlgn="base" hangingPunct="0">
              <a:lnSpc>
                <a:spcPct val="90000"/>
              </a:lnSpc>
              <a:spcBef>
                <a:spcPct val="0"/>
              </a:spcBef>
              <a:spcAft>
                <a:spcPct val="0"/>
              </a:spcAft>
              <a:defRPr sz="4400">
                <a:solidFill>
                  <a:schemeClr val="tx1"/>
                </a:solidFill>
                <a:latin typeface="Century Schoolbook" pitchFamily="18" charset="0"/>
              </a:defRPr>
            </a:lvl3pPr>
            <a:lvl4pPr algn="l" rtl="0" eaLnBrk="0" fontAlgn="base" hangingPunct="0">
              <a:lnSpc>
                <a:spcPct val="90000"/>
              </a:lnSpc>
              <a:spcBef>
                <a:spcPct val="0"/>
              </a:spcBef>
              <a:spcAft>
                <a:spcPct val="0"/>
              </a:spcAft>
              <a:defRPr sz="4400">
                <a:solidFill>
                  <a:schemeClr val="tx1"/>
                </a:solidFill>
                <a:latin typeface="Century Schoolbook" pitchFamily="18" charset="0"/>
              </a:defRPr>
            </a:lvl4pPr>
            <a:lvl5pPr algn="l" rtl="0" eaLnBrk="0" fontAlgn="base" hangingPunct="0">
              <a:lnSpc>
                <a:spcPct val="90000"/>
              </a:lnSpc>
              <a:spcBef>
                <a:spcPct val="0"/>
              </a:spcBef>
              <a:spcAft>
                <a:spcPct val="0"/>
              </a:spcAft>
              <a:defRPr sz="4400">
                <a:solidFill>
                  <a:schemeClr val="tx1"/>
                </a:solidFill>
                <a:latin typeface="Century Schoolbook" pitchFamily="18" charset="0"/>
              </a:defRPr>
            </a:lvl5pPr>
            <a:lvl6pPr marL="457200" algn="l" rtl="0" fontAlgn="base">
              <a:lnSpc>
                <a:spcPct val="90000"/>
              </a:lnSpc>
              <a:spcBef>
                <a:spcPct val="0"/>
              </a:spcBef>
              <a:spcAft>
                <a:spcPct val="0"/>
              </a:spcAft>
              <a:defRPr sz="4400">
                <a:solidFill>
                  <a:schemeClr val="tx1"/>
                </a:solidFill>
                <a:latin typeface="Century Schoolbook" pitchFamily="18" charset="0"/>
              </a:defRPr>
            </a:lvl6pPr>
            <a:lvl7pPr marL="914400" algn="l" rtl="0" fontAlgn="base">
              <a:lnSpc>
                <a:spcPct val="90000"/>
              </a:lnSpc>
              <a:spcBef>
                <a:spcPct val="0"/>
              </a:spcBef>
              <a:spcAft>
                <a:spcPct val="0"/>
              </a:spcAft>
              <a:defRPr sz="4400">
                <a:solidFill>
                  <a:schemeClr val="tx1"/>
                </a:solidFill>
                <a:latin typeface="Century Schoolbook" pitchFamily="18" charset="0"/>
              </a:defRPr>
            </a:lvl7pPr>
            <a:lvl8pPr marL="1371600" algn="l" rtl="0" fontAlgn="base">
              <a:lnSpc>
                <a:spcPct val="90000"/>
              </a:lnSpc>
              <a:spcBef>
                <a:spcPct val="0"/>
              </a:spcBef>
              <a:spcAft>
                <a:spcPct val="0"/>
              </a:spcAft>
              <a:defRPr sz="4400">
                <a:solidFill>
                  <a:schemeClr val="tx1"/>
                </a:solidFill>
                <a:latin typeface="Century Schoolbook" pitchFamily="18" charset="0"/>
              </a:defRPr>
            </a:lvl8pPr>
            <a:lvl9pPr marL="1828800" algn="l" rtl="0" fontAlgn="base">
              <a:lnSpc>
                <a:spcPct val="90000"/>
              </a:lnSpc>
              <a:spcBef>
                <a:spcPct val="0"/>
              </a:spcBef>
              <a:spcAft>
                <a:spcPct val="0"/>
              </a:spcAft>
              <a:defRPr sz="4400">
                <a:solidFill>
                  <a:schemeClr val="tx1"/>
                </a:solidFill>
                <a:latin typeface="Century Schoolbook" pitchFamily="18" charset="0"/>
              </a:defRPr>
            </a:lvl9pPr>
          </a:lstStyle>
          <a:p>
            <a:pPr defTabSz="685800">
              <a:defRPr/>
            </a:pPr>
            <a:r>
              <a:rPr lang="en-US" sz="1800" dirty="0">
                <a:solidFill>
                  <a:prstClr val="white"/>
                </a:solidFill>
              </a:rPr>
              <a:t>Mansion in New York</a:t>
            </a:r>
          </a:p>
        </p:txBody>
      </p:sp>
      <p:pic>
        <p:nvPicPr>
          <p:cNvPr id="62469" name="Picture 6" descr="Image result for skibo 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3086100"/>
            <a:ext cx="5661025"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242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797175" cy="403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1" name="Text Box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8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9pPr>
          </a:lstStyle>
          <a:p>
            <a:pPr algn="ctr" defTabSz="457200" fontAlgn="base">
              <a:spcBef>
                <a:spcPts val="900"/>
              </a:spcBef>
              <a:spcAft>
                <a:spcPct val="0"/>
              </a:spcAft>
              <a:buClrTx/>
              <a:buFontTx/>
              <a:buNone/>
            </a:pPr>
            <a:r>
              <a:rPr lang="en-US" altLang="en-US" sz="3600" b="1" i="1">
                <a:solidFill>
                  <a:srgbClr val="FF0000"/>
                </a:solidFill>
              </a:rPr>
              <a:t>John D. Rockefeller </a:t>
            </a:r>
            <a:r>
              <a:rPr lang="en-US" altLang="en-US" sz="3600" b="1"/>
              <a:t>and the oil industry</a:t>
            </a:r>
          </a:p>
        </p:txBody>
      </p:sp>
      <p:pic>
        <p:nvPicPr>
          <p:cNvPr id="634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79663"/>
            <a:ext cx="4038600" cy="354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0" y="685800"/>
            <a:ext cx="3657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Bef>
                <a:spcPts val="800"/>
              </a:spcBef>
              <a:spcAft>
                <a:spcPct val="0"/>
              </a:spcAft>
              <a:buClrTx/>
              <a:buFontTx/>
              <a:buNone/>
            </a:pPr>
            <a:r>
              <a:rPr lang="en-US" altLang="en-US" sz="3200" b="1"/>
              <a:t>*Background</a:t>
            </a:r>
          </a:p>
        </p:txBody>
      </p:sp>
      <p:sp>
        <p:nvSpPr>
          <p:cNvPr id="14341" name="Text Box 5"/>
          <p:cNvSpPr txBox="1">
            <a:spLocks noChangeArrowheads="1"/>
          </p:cNvSpPr>
          <p:nvPr/>
        </p:nvSpPr>
        <p:spPr bwMode="auto">
          <a:xfrm>
            <a:off x="0" y="1219200"/>
            <a:ext cx="7924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Bef>
                <a:spcPts val="800"/>
              </a:spcBef>
              <a:spcAft>
                <a:spcPct val="0"/>
              </a:spcAft>
              <a:buClrTx/>
              <a:buFontTx/>
              <a:buNone/>
            </a:pPr>
            <a:r>
              <a:rPr lang="en-US" altLang="en-US" sz="3200" b="1"/>
              <a:t>*Standard Oil business practices</a:t>
            </a:r>
          </a:p>
        </p:txBody>
      </p:sp>
      <p:sp>
        <p:nvSpPr>
          <p:cNvPr id="7" name="Text Box 6"/>
          <p:cNvSpPr txBox="1">
            <a:spLocks noChangeArrowheads="1"/>
          </p:cNvSpPr>
          <p:nvPr/>
        </p:nvSpPr>
        <p:spPr bwMode="auto">
          <a:xfrm>
            <a:off x="2819400" y="2763838"/>
            <a:ext cx="35052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Aft>
                <a:spcPct val="0"/>
              </a:spcAft>
              <a:buClrTx/>
              <a:buFontTx/>
              <a:buNone/>
            </a:pPr>
            <a:r>
              <a:rPr lang="en-US" altLang="en-US" b="1"/>
              <a:t>*$1.4b = $200b</a:t>
            </a:r>
            <a:endParaRPr lang="en-US" altLang="en-US" b="1" i="1">
              <a:solidFill>
                <a:srgbClr val="FF0000"/>
              </a:solidFill>
            </a:endParaRPr>
          </a:p>
          <a:p>
            <a:pPr marL="1143000" lvl="2" defTabSz="457200" fontAlgn="base">
              <a:spcAft>
                <a:spcPct val="0"/>
              </a:spcAft>
              <a:buClrTx/>
              <a:buFontTx/>
              <a:buNone/>
            </a:pPr>
            <a:endParaRPr lang="en-US" altLang="en-US" b="1"/>
          </a:p>
          <a:p>
            <a:pPr defTabSz="457200" fontAlgn="base">
              <a:spcBef>
                <a:spcPts val="600"/>
              </a:spcBef>
              <a:spcAft>
                <a:spcPct val="0"/>
              </a:spcAft>
              <a:buClrTx/>
              <a:buFontTx/>
              <a:buNone/>
            </a:pPr>
            <a:endParaRPr lang="en-US" altLang="en-US" sz="2400" b="1"/>
          </a:p>
        </p:txBody>
      </p:sp>
    </p:spTree>
    <p:extLst>
      <p:ext uri="{BB962C8B-B14F-4D97-AF65-F5344CB8AC3E}">
        <p14:creationId xmlns:p14="http://schemas.microsoft.com/office/powerpoint/2010/main" val="36456760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ppt_x</p:attrName>
                                        </p:attrNameLst>
                                      </p:cBhvr>
                                      <p:tavLst>
                                        <p:tav tm="100000">
                                          <p:val>
                                            <p:strVal val="#ppt_x"/>
                                          </p:val>
                                        </p:tav>
                                        <p:tav>
                                          <p:val>
                                            <p:strVal val="#ppt_x"/>
                                          </p:val>
                                        </p:tav>
                                      </p:tavLst>
                                    </p:anim>
                                    <p:anim calcmode="lin" valueType="num">
                                      <p:cBhvr>
                                        <p:cTn id="8" dur="500" fill="hold"/>
                                        <p:tgtEl>
                                          <p:spTgt spid="14340"/>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4341"/>
                                        </p:tgtEl>
                                        <p:attrNameLst>
                                          <p:attrName>style.visibility</p:attrName>
                                        </p:attrNameLst>
                                      </p:cBhvr>
                                      <p:to>
                                        <p:strVal val="visible"/>
                                      </p:to>
                                    </p:set>
                                    <p:anim calcmode="lin" valueType="num">
                                      <p:cBhvr>
                                        <p:cTn id="13" dur="500" fill="hold"/>
                                        <p:tgtEl>
                                          <p:spTgt spid="14341"/>
                                        </p:tgtEl>
                                        <p:attrNameLst>
                                          <p:attrName>ppt_x</p:attrName>
                                        </p:attrNameLst>
                                      </p:cBhvr>
                                      <p:tavLst>
                                        <p:tav tm="100000">
                                          <p:val>
                                            <p:strVal val="#ppt_x"/>
                                          </p:val>
                                        </p:tav>
                                        <p:tav>
                                          <p:val>
                                            <p:strVal val="#ppt_x"/>
                                          </p:val>
                                        </p:tav>
                                      </p:tavLst>
                                    </p:anim>
                                    <p:anim calcmode="lin" valueType="num">
                                      <p:cBhvr>
                                        <p:cTn id="14" dur="500" fill="hold"/>
                                        <p:tgtEl>
                                          <p:spTgt spid="14341"/>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100000">
                                          <p:val>
                                            <p:strVal val="#ppt_x"/>
                                          </p:val>
                                        </p:tav>
                                        <p:tav>
                                          <p:val>
                                            <p:strVal val="#ppt_x"/>
                                          </p:val>
                                        </p:tav>
                                      </p:tavLst>
                                    </p:anim>
                                    <p:anim calcmode="lin" valueType="num">
                                      <p:cBhvr>
                                        <p:cTn id="20" dur="500" fill="hold"/>
                                        <p:tgtEl>
                                          <p:spTgt spid="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3038" y="3438525"/>
            <a:ext cx="3429000" cy="769938"/>
          </a:xfrm>
          <a:prstGeom prst="rect">
            <a:avLst/>
          </a:prstGeom>
        </p:spPr>
        <p:txBody>
          <a:bodyPr lIns="68580" tIns="34290" rIns="68580" bIns="34290" anchor="b">
            <a:normAutofit/>
          </a:bodyPr>
          <a:lstStyle>
            <a:lvl1pPr algn="l" rtl="0" eaLnBrk="0" fontAlgn="base" hangingPunct="0">
              <a:lnSpc>
                <a:spcPct val="90000"/>
              </a:lnSpc>
              <a:spcBef>
                <a:spcPct val="0"/>
              </a:spcBef>
              <a:spcAft>
                <a:spcPct val="0"/>
              </a:spcAft>
              <a:defRPr sz="4400" kern="1200" spc="-5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Schoolbook" pitchFamily="18" charset="0"/>
              </a:defRPr>
            </a:lvl2pPr>
            <a:lvl3pPr algn="l" rtl="0" eaLnBrk="0" fontAlgn="base" hangingPunct="0">
              <a:lnSpc>
                <a:spcPct val="90000"/>
              </a:lnSpc>
              <a:spcBef>
                <a:spcPct val="0"/>
              </a:spcBef>
              <a:spcAft>
                <a:spcPct val="0"/>
              </a:spcAft>
              <a:defRPr sz="4400">
                <a:solidFill>
                  <a:schemeClr val="tx1"/>
                </a:solidFill>
                <a:latin typeface="Century Schoolbook" pitchFamily="18" charset="0"/>
              </a:defRPr>
            </a:lvl3pPr>
            <a:lvl4pPr algn="l" rtl="0" eaLnBrk="0" fontAlgn="base" hangingPunct="0">
              <a:lnSpc>
                <a:spcPct val="90000"/>
              </a:lnSpc>
              <a:spcBef>
                <a:spcPct val="0"/>
              </a:spcBef>
              <a:spcAft>
                <a:spcPct val="0"/>
              </a:spcAft>
              <a:defRPr sz="4400">
                <a:solidFill>
                  <a:schemeClr val="tx1"/>
                </a:solidFill>
                <a:latin typeface="Century Schoolbook" pitchFamily="18" charset="0"/>
              </a:defRPr>
            </a:lvl4pPr>
            <a:lvl5pPr algn="l" rtl="0" eaLnBrk="0" fontAlgn="base" hangingPunct="0">
              <a:lnSpc>
                <a:spcPct val="90000"/>
              </a:lnSpc>
              <a:spcBef>
                <a:spcPct val="0"/>
              </a:spcBef>
              <a:spcAft>
                <a:spcPct val="0"/>
              </a:spcAft>
              <a:defRPr sz="4400">
                <a:solidFill>
                  <a:schemeClr val="tx1"/>
                </a:solidFill>
                <a:latin typeface="Century Schoolbook" pitchFamily="18" charset="0"/>
              </a:defRPr>
            </a:lvl5pPr>
            <a:lvl6pPr marL="457200" algn="l" rtl="0" fontAlgn="base">
              <a:lnSpc>
                <a:spcPct val="90000"/>
              </a:lnSpc>
              <a:spcBef>
                <a:spcPct val="0"/>
              </a:spcBef>
              <a:spcAft>
                <a:spcPct val="0"/>
              </a:spcAft>
              <a:defRPr sz="4400">
                <a:solidFill>
                  <a:schemeClr val="tx1"/>
                </a:solidFill>
                <a:latin typeface="Century Schoolbook" pitchFamily="18" charset="0"/>
              </a:defRPr>
            </a:lvl6pPr>
            <a:lvl7pPr marL="914400" algn="l" rtl="0" fontAlgn="base">
              <a:lnSpc>
                <a:spcPct val="90000"/>
              </a:lnSpc>
              <a:spcBef>
                <a:spcPct val="0"/>
              </a:spcBef>
              <a:spcAft>
                <a:spcPct val="0"/>
              </a:spcAft>
              <a:defRPr sz="4400">
                <a:solidFill>
                  <a:schemeClr val="tx1"/>
                </a:solidFill>
                <a:latin typeface="Century Schoolbook" pitchFamily="18" charset="0"/>
              </a:defRPr>
            </a:lvl7pPr>
            <a:lvl8pPr marL="1371600" algn="l" rtl="0" fontAlgn="base">
              <a:lnSpc>
                <a:spcPct val="90000"/>
              </a:lnSpc>
              <a:spcBef>
                <a:spcPct val="0"/>
              </a:spcBef>
              <a:spcAft>
                <a:spcPct val="0"/>
              </a:spcAft>
              <a:defRPr sz="4400">
                <a:solidFill>
                  <a:schemeClr val="tx1"/>
                </a:solidFill>
                <a:latin typeface="Century Schoolbook" pitchFamily="18" charset="0"/>
              </a:defRPr>
            </a:lvl8pPr>
            <a:lvl9pPr marL="1828800" algn="l" rtl="0" fontAlgn="base">
              <a:lnSpc>
                <a:spcPct val="90000"/>
              </a:lnSpc>
              <a:spcBef>
                <a:spcPct val="0"/>
              </a:spcBef>
              <a:spcAft>
                <a:spcPct val="0"/>
              </a:spcAft>
              <a:defRPr sz="4400">
                <a:solidFill>
                  <a:schemeClr val="tx1"/>
                </a:solidFill>
                <a:latin typeface="Century Schoolbook" pitchFamily="18" charset="0"/>
              </a:defRPr>
            </a:lvl9pPr>
          </a:lstStyle>
          <a:p>
            <a:pPr defTabSz="685800">
              <a:defRPr/>
            </a:pPr>
            <a:r>
              <a:rPr lang="en-US" sz="1800" dirty="0" err="1">
                <a:solidFill>
                  <a:prstClr val="white"/>
                </a:solidFill>
              </a:rPr>
              <a:t>Kykuit</a:t>
            </a:r>
            <a:r>
              <a:rPr lang="en-US" sz="1800" dirty="0">
                <a:solidFill>
                  <a:prstClr val="white"/>
                </a:solidFill>
              </a:rPr>
              <a:t>, New York</a:t>
            </a:r>
          </a:p>
        </p:txBody>
      </p:sp>
      <p:pic>
        <p:nvPicPr>
          <p:cNvPr id="65539" name="Picture 2" descr="Image result for john d rockefeller house kyk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857250"/>
            <a:ext cx="39703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Image result for john d rockefeller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2359025"/>
            <a:ext cx="42894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defRPr/>
            </a:pPr>
            <a:endParaRPr lang="en-US"/>
          </a:p>
        </p:txBody>
      </p:sp>
    </p:spTree>
    <p:extLst>
      <p:ext uri="{BB962C8B-B14F-4D97-AF65-F5344CB8AC3E}">
        <p14:creationId xmlns:p14="http://schemas.microsoft.com/office/powerpoint/2010/main" val="1715007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2438400"/>
            <a:ext cx="3402012" cy="441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3" name="Text Box 2"/>
          <p:cNvSpPr txBox="1">
            <a:spLocks noChangeArrowheads="1"/>
          </p:cNvSpPr>
          <p:nvPr/>
        </p:nvSpPr>
        <p:spPr bwMode="auto">
          <a:xfrm>
            <a:off x="0" y="0"/>
            <a:ext cx="9144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8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9pPr>
          </a:lstStyle>
          <a:p>
            <a:pPr algn="ctr" defTabSz="457200" fontAlgn="base">
              <a:spcBef>
                <a:spcPts val="1000"/>
              </a:spcBef>
              <a:spcAft>
                <a:spcPct val="0"/>
              </a:spcAft>
              <a:buClrTx/>
              <a:buFontTx/>
              <a:buNone/>
            </a:pPr>
            <a:r>
              <a:rPr lang="en-US" altLang="en-US" sz="4000" b="1" i="1" smtClean="0">
                <a:solidFill>
                  <a:srgbClr val="FF0000"/>
                </a:solidFill>
              </a:rPr>
              <a:t>J. P. Morgan </a:t>
            </a:r>
            <a:r>
              <a:rPr lang="en-US" altLang="en-US" sz="4000" b="1" smtClean="0"/>
              <a:t>and investment banking</a:t>
            </a:r>
          </a:p>
          <a:p>
            <a:pPr defTabSz="457200" fontAlgn="base">
              <a:spcBef>
                <a:spcPts val="1000"/>
              </a:spcBef>
              <a:spcAft>
                <a:spcPct val="0"/>
              </a:spcAft>
              <a:buClrTx/>
              <a:buFontTx/>
              <a:buNone/>
            </a:pPr>
            <a:endParaRPr lang="en-US" altLang="en-US" sz="4000" b="1" smtClean="0"/>
          </a:p>
        </p:txBody>
      </p:sp>
      <p:sp>
        <p:nvSpPr>
          <p:cNvPr id="15363" name="Text Box 3"/>
          <p:cNvSpPr txBox="1">
            <a:spLocks noChangeArrowheads="1"/>
          </p:cNvSpPr>
          <p:nvPr/>
        </p:nvSpPr>
        <p:spPr bwMode="auto">
          <a:xfrm>
            <a:off x="0" y="609600"/>
            <a:ext cx="4648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Bef>
                <a:spcPts val="900"/>
              </a:spcBef>
              <a:spcAft>
                <a:spcPct val="0"/>
              </a:spcAft>
              <a:buClrTx/>
              <a:buFontTx/>
              <a:buNone/>
            </a:pPr>
            <a:r>
              <a:rPr lang="en-US" altLang="en-US" sz="3600" b="1" smtClean="0"/>
              <a:t>*Background</a:t>
            </a:r>
          </a:p>
          <a:p>
            <a:pPr defTabSz="457200" fontAlgn="base">
              <a:spcBef>
                <a:spcPts val="900"/>
              </a:spcBef>
              <a:spcAft>
                <a:spcPct val="0"/>
              </a:spcAft>
              <a:buClrTx/>
              <a:buFontTx/>
              <a:buNone/>
            </a:pPr>
            <a:endParaRPr lang="en-US" altLang="en-US" sz="3600" b="1" smtClean="0"/>
          </a:p>
        </p:txBody>
      </p:sp>
      <p:sp>
        <p:nvSpPr>
          <p:cNvPr id="15364" name="Text Box 4"/>
          <p:cNvSpPr txBox="1">
            <a:spLocks noChangeArrowheads="1"/>
          </p:cNvSpPr>
          <p:nvPr/>
        </p:nvSpPr>
        <p:spPr bwMode="auto">
          <a:xfrm>
            <a:off x="0" y="1066800"/>
            <a:ext cx="9144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Bef>
                <a:spcPts val="900"/>
              </a:spcBef>
              <a:spcAft>
                <a:spcPct val="0"/>
              </a:spcAft>
              <a:buClrTx/>
              <a:buFontTx/>
              <a:buNone/>
            </a:pPr>
            <a:r>
              <a:rPr lang="en-US" altLang="en-US" sz="3600" b="1" smtClean="0"/>
              <a:t>*Concentration on railroad financing</a:t>
            </a:r>
          </a:p>
          <a:p>
            <a:pPr defTabSz="457200" fontAlgn="base">
              <a:spcBef>
                <a:spcPts val="900"/>
              </a:spcBef>
              <a:spcAft>
                <a:spcPct val="0"/>
              </a:spcAft>
              <a:buClrTx/>
              <a:buFontTx/>
              <a:buNone/>
            </a:pPr>
            <a:endParaRPr lang="en-US" altLang="en-US" sz="3600" b="1" smtClean="0"/>
          </a:p>
        </p:txBody>
      </p:sp>
      <p:sp>
        <p:nvSpPr>
          <p:cNvPr id="15365" name="Text Box 5"/>
          <p:cNvSpPr txBox="1">
            <a:spLocks noChangeArrowheads="1"/>
          </p:cNvSpPr>
          <p:nvPr/>
        </p:nvSpPr>
        <p:spPr bwMode="auto">
          <a:xfrm>
            <a:off x="0" y="16002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Bef>
                <a:spcPts val="900"/>
              </a:spcBef>
              <a:spcAft>
                <a:spcPct val="0"/>
              </a:spcAft>
              <a:buClrTx/>
              <a:buFontTx/>
              <a:buNone/>
            </a:pPr>
            <a:r>
              <a:rPr lang="en-US" altLang="en-US" sz="3600" b="1" smtClean="0"/>
              <a:t>*Consolidation of the steel industry</a:t>
            </a:r>
          </a:p>
          <a:p>
            <a:pPr defTabSz="457200" fontAlgn="base">
              <a:spcBef>
                <a:spcPts val="900"/>
              </a:spcBef>
              <a:spcAft>
                <a:spcPct val="0"/>
              </a:spcAft>
              <a:buClrTx/>
              <a:buFontTx/>
              <a:buNone/>
            </a:pPr>
            <a:endParaRPr lang="en-US" altLang="en-US" sz="3600" b="1" smtClean="0"/>
          </a:p>
        </p:txBody>
      </p:sp>
      <p:sp>
        <p:nvSpPr>
          <p:cNvPr id="7" name="Text Box 6"/>
          <p:cNvSpPr txBox="1">
            <a:spLocks noChangeArrowheads="1"/>
          </p:cNvSpPr>
          <p:nvPr/>
        </p:nvSpPr>
        <p:spPr bwMode="auto">
          <a:xfrm>
            <a:off x="2787650" y="410527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742950" lvl="1" indent="-285750" defTabSz="457200" fontAlgn="base">
              <a:spcAft>
                <a:spcPct val="0"/>
              </a:spcAft>
              <a:buClrTx/>
              <a:buFontTx/>
              <a:buNone/>
            </a:pPr>
            <a:r>
              <a:rPr lang="en-US" altLang="en-US" b="1" smtClean="0"/>
              <a:t>*$80m = $1.5b</a:t>
            </a:r>
            <a:endParaRPr lang="en-US" altLang="en-US" b="1" i="1" smtClean="0">
              <a:solidFill>
                <a:srgbClr val="FF0000"/>
              </a:solidFill>
            </a:endParaRPr>
          </a:p>
          <a:p>
            <a:pPr marL="1143000" lvl="2" defTabSz="457200" fontAlgn="base">
              <a:spcAft>
                <a:spcPct val="0"/>
              </a:spcAft>
              <a:buClrTx/>
              <a:buFontTx/>
              <a:buNone/>
            </a:pPr>
            <a:endParaRPr lang="en-US" altLang="en-US" b="1" smtClean="0"/>
          </a:p>
          <a:p>
            <a:pPr defTabSz="457200" fontAlgn="base">
              <a:spcBef>
                <a:spcPts val="600"/>
              </a:spcBef>
              <a:spcAft>
                <a:spcPct val="0"/>
              </a:spcAft>
              <a:buClrTx/>
              <a:buFontTx/>
              <a:buNone/>
            </a:pPr>
            <a:endParaRPr lang="en-US" altLang="en-US" sz="2400" b="1" smtClean="0"/>
          </a:p>
        </p:txBody>
      </p:sp>
      <p:sp>
        <p:nvSpPr>
          <p:cNvPr id="8" name="Text Box 5"/>
          <p:cNvSpPr txBox="1">
            <a:spLocks noChangeArrowheads="1"/>
          </p:cNvSpPr>
          <p:nvPr/>
        </p:nvSpPr>
        <p:spPr bwMode="auto">
          <a:xfrm>
            <a:off x="0" y="2133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800">
                <a:solidFill>
                  <a:srgbClr val="000000"/>
                </a:solidFill>
                <a:latin typeface="Times New Roman" pitchFamily="18" charset="0"/>
                <a:ea typeface="Microsoft YaHei" pitchFamily="34" charset="-122"/>
              </a:defRPr>
            </a:lvl2pPr>
            <a:lvl3pPr indent="-227013">
              <a:spcBef>
                <a:spcPts val="6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Times New Roman" pitchFamily="18" charset="0"/>
                <a:ea typeface="Microsoft YaHei" pitchFamily="34" charset="-122"/>
              </a:defRPr>
            </a:lvl9pPr>
          </a:lstStyle>
          <a:p>
            <a:pPr marL="1143000" lvl="2" defTabSz="457200" fontAlgn="base">
              <a:spcBef>
                <a:spcPts val="900"/>
              </a:spcBef>
              <a:spcAft>
                <a:spcPct val="0"/>
              </a:spcAft>
              <a:buClrTx/>
              <a:buFontTx/>
              <a:buNone/>
            </a:pPr>
            <a:r>
              <a:rPr lang="en-US" altLang="en-US" sz="3600" b="1" dirty="0" smtClean="0"/>
              <a:t>*Invested in technology</a:t>
            </a:r>
          </a:p>
          <a:p>
            <a:pPr defTabSz="457200" fontAlgn="base">
              <a:spcBef>
                <a:spcPts val="900"/>
              </a:spcBef>
              <a:spcAft>
                <a:spcPct val="0"/>
              </a:spcAft>
              <a:buClrTx/>
              <a:buFontTx/>
              <a:buNone/>
            </a:pPr>
            <a:endParaRPr lang="en-US" altLang="en-US" sz="3600" b="1" dirty="0" smtClean="0"/>
          </a:p>
        </p:txBody>
      </p:sp>
    </p:spTree>
    <p:extLst>
      <p:ext uri="{BB962C8B-B14F-4D97-AF65-F5344CB8AC3E}">
        <p14:creationId xmlns:p14="http://schemas.microsoft.com/office/powerpoint/2010/main" val="22667859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ppt_x</p:attrName>
                                        </p:attrNameLst>
                                      </p:cBhvr>
                                      <p:tavLst>
                                        <p:tav tm="100000">
                                          <p:val>
                                            <p:strVal val="#ppt_x"/>
                                          </p:val>
                                        </p:tav>
                                        <p:tav>
                                          <p:val>
                                            <p:strVal val="#ppt_x"/>
                                          </p:val>
                                        </p:tav>
                                      </p:tavLst>
                                    </p:anim>
                                    <p:anim calcmode="lin" valueType="num">
                                      <p:cBhvr>
                                        <p:cTn id="8" dur="500" fill="hold"/>
                                        <p:tgtEl>
                                          <p:spTgt spid="15363"/>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4"/>
                                        </p:tgtEl>
                                        <p:attrNameLst>
                                          <p:attrName>style.visibility</p:attrName>
                                        </p:attrNameLst>
                                      </p:cBhvr>
                                      <p:to>
                                        <p:strVal val="visible"/>
                                      </p:to>
                                    </p:set>
                                    <p:anim calcmode="lin" valueType="num">
                                      <p:cBhvr>
                                        <p:cTn id="13" dur="500" fill="hold"/>
                                        <p:tgtEl>
                                          <p:spTgt spid="15364"/>
                                        </p:tgtEl>
                                        <p:attrNameLst>
                                          <p:attrName>ppt_x</p:attrName>
                                        </p:attrNameLst>
                                      </p:cBhvr>
                                      <p:tavLst>
                                        <p:tav tm="100000">
                                          <p:val>
                                            <p:strVal val="#ppt_x"/>
                                          </p:val>
                                        </p:tav>
                                        <p:tav>
                                          <p:val>
                                            <p:strVal val="#ppt_x"/>
                                          </p:val>
                                        </p:tav>
                                      </p:tavLst>
                                    </p:anim>
                                    <p:anim calcmode="lin" valueType="num">
                                      <p:cBhvr>
                                        <p:cTn id="14" dur="500" fill="hold"/>
                                        <p:tgtEl>
                                          <p:spTgt spid="15364"/>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5"/>
                                        </p:tgtEl>
                                        <p:attrNameLst>
                                          <p:attrName>style.visibility</p:attrName>
                                        </p:attrNameLst>
                                      </p:cBhvr>
                                      <p:to>
                                        <p:strVal val="visible"/>
                                      </p:to>
                                    </p:set>
                                    <p:anim calcmode="lin" valueType="num">
                                      <p:cBhvr>
                                        <p:cTn id="19" dur="500" fill="hold"/>
                                        <p:tgtEl>
                                          <p:spTgt spid="15365"/>
                                        </p:tgtEl>
                                        <p:attrNameLst>
                                          <p:attrName>ppt_x</p:attrName>
                                        </p:attrNameLst>
                                      </p:cBhvr>
                                      <p:tavLst>
                                        <p:tav tm="100000">
                                          <p:val>
                                            <p:strVal val="#ppt_x"/>
                                          </p:val>
                                        </p:tav>
                                        <p:tav>
                                          <p:val>
                                            <p:strVal val="#ppt_x"/>
                                          </p:val>
                                        </p:tav>
                                      </p:tavLst>
                                    </p:anim>
                                    <p:anim calcmode="lin" valueType="num">
                                      <p:cBhvr>
                                        <p:cTn id="20" dur="500" fill="hold"/>
                                        <p:tgtEl>
                                          <p:spTgt spid="15365"/>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100000">
                                          <p:val>
                                            <p:strVal val="#ppt_x"/>
                                          </p:val>
                                        </p:tav>
                                        <p:tav>
                                          <p:val>
                                            <p:strVal val="#ppt_x"/>
                                          </p:val>
                                        </p:tav>
                                      </p:tavLst>
                                    </p:anim>
                                    <p:anim calcmode="lin" valueType="num">
                                      <p:cBhvr>
                                        <p:cTn id="26" dur="500" fill="hold"/>
                                        <p:tgtEl>
                                          <p:spTgt spid="7"/>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100000">
                                          <p:val>
                                            <p:strVal val="#ppt_x"/>
                                          </p:val>
                                        </p:tav>
                                        <p:tav>
                                          <p:val>
                                            <p:strVal val="#ppt_x"/>
                                          </p:val>
                                        </p:tav>
                                      </p:tavLst>
                                    </p:anim>
                                    <p:anim calcmode="lin" valueType="num">
                                      <p:cBhvr>
                                        <p:cTn id="32" dur="500" fill="hold"/>
                                        <p:tgtEl>
                                          <p:spTgt spid="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00425" y="3336925"/>
            <a:ext cx="3429000" cy="769938"/>
          </a:xfrm>
          <a:prstGeom prst="rect">
            <a:avLst/>
          </a:prstGeom>
        </p:spPr>
        <p:txBody>
          <a:bodyPr lIns="68580" tIns="34290" rIns="68580" bIns="34290" anchor="b">
            <a:normAutofit/>
          </a:bodyPr>
          <a:lstStyle>
            <a:lvl1pPr algn="l" rtl="0" eaLnBrk="0" fontAlgn="base" hangingPunct="0">
              <a:lnSpc>
                <a:spcPct val="90000"/>
              </a:lnSpc>
              <a:spcBef>
                <a:spcPct val="0"/>
              </a:spcBef>
              <a:spcAft>
                <a:spcPct val="0"/>
              </a:spcAft>
              <a:defRPr sz="4400" kern="1200" spc="-5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Schoolbook" pitchFamily="18" charset="0"/>
              </a:defRPr>
            </a:lvl2pPr>
            <a:lvl3pPr algn="l" rtl="0" eaLnBrk="0" fontAlgn="base" hangingPunct="0">
              <a:lnSpc>
                <a:spcPct val="90000"/>
              </a:lnSpc>
              <a:spcBef>
                <a:spcPct val="0"/>
              </a:spcBef>
              <a:spcAft>
                <a:spcPct val="0"/>
              </a:spcAft>
              <a:defRPr sz="4400">
                <a:solidFill>
                  <a:schemeClr val="tx1"/>
                </a:solidFill>
                <a:latin typeface="Century Schoolbook" pitchFamily="18" charset="0"/>
              </a:defRPr>
            </a:lvl3pPr>
            <a:lvl4pPr algn="l" rtl="0" eaLnBrk="0" fontAlgn="base" hangingPunct="0">
              <a:lnSpc>
                <a:spcPct val="90000"/>
              </a:lnSpc>
              <a:spcBef>
                <a:spcPct val="0"/>
              </a:spcBef>
              <a:spcAft>
                <a:spcPct val="0"/>
              </a:spcAft>
              <a:defRPr sz="4400">
                <a:solidFill>
                  <a:schemeClr val="tx1"/>
                </a:solidFill>
                <a:latin typeface="Century Schoolbook" pitchFamily="18" charset="0"/>
              </a:defRPr>
            </a:lvl4pPr>
            <a:lvl5pPr algn="l" rtl="0" eaLnBrk="0" fontAlgn="base" hangingPunct="0">
              <a:lnSpc>
                <a:spcPct val="90000"/>
              </a:lnSpc>
              <a:spcBef>
                <a:spcPct val="0"/>
              </a:spcBef>
              <a:spcAft>
                <a:spcPct val="0"/>
              </a:spcAft>
              <a:defRPr sz="4400">
                <a:solidFill>
                  <a:schemeClr val="tx1"/>
                </a:solidFill>
                <a:latin typeface="Century Schoolbook" pitchFamily="18" charset="0"/>
              </a:defRPr>
            </a:lvl5pPr>
            <a:lvl6pPr marL="457200" algn="l" rtl="0" fontAlgn="base">
              <a:lnSpc>
                <a:spcPct val="90000"/>
              </a:lnSpc>
              <a:spcBef>
                <a:spcPct val="0"/>
              </a:spcBef>
              <a:spcAft>
                <a:spcPct val="0"/>
              </a:spcAft>
              <a:defRPr sz="4400">
                <a:solidFill>
                  <a:schemeClr val="tx1"/>
                </a:solidFill>
                <a:latin typeface="Century Schoolbook" pitchFamily="18" charset="0"/>
              </a:defRPr>
            </a:lvl6pPr>
            <a:lvl7pPr marL="914400" algn="l" rtl="0" fontAlgn="base">
              <a:lnSpc>
                <a:spcPct val="90000"/>
              </a:lnSpc>
              <a:spcBef>
                <a:spcPct val="0"/>
              </a:spcBef>
              <a:spcAft>
                <a:spcPct val="0"/>
              </a:spcAft>
              <a:defRPr sz="4400">
                <a:solidFill>
                  <a:schemeClr val="tx1"/>
                </a:solidFill>
                <a:latin typeface="Century Schoolbook" pitchFamily="18" charset="0"/>
              </a:defRPr>
            </a:lvl7pPr>
            <a:lvl8pPr marL="1371600" algn="l" rtl="0" fontAlgn="base">
              <a:lnSpc>
                <a:spcPct val="90000"/>
              </a:lnSpc>
              <a:spcBef>
                <a:spcPct val="0"/>
              </a:spcBef>
              <a:spcAft>
                <a:spcPct val="0"/>
              </a:spcAft>
              <a:defRPr sz="4400">
                <a:solidFill>
                  <a:schemeClr val="tx1"/>
                </a:solidFill>
                <a:latin typeface="Century Schoolbook" pitchFamily="18" charset="0"/>
              </a:defRPr>
            </a:lvl8pPr>
            <a:lvl9pPr marL="1828800" algn="l" rtl="0" fontAlgn="base">
              <a:lnSpc>
                <a:spcPct val="90000"/>
              </a:lnSpc>
              <a:spcBef>
                <a:spcPct val="0"/>
              </a:spcBef>
              <a:spcAft>
                <a:spcPct val="0"/>
              </a:spcAft>
              <a:defRPr sz="4400">
                <a:solidFill>
                  <a:schemeClr val="tx1"/>
                </a:solidFill>
                <a:latin typeface="Century Schoolbook" pitchFamily="18" charset="0"/>
              </a:defRPr>
            </a:lvl9pPr>
          </a:lstStyle>
          <a:p>
            <a:pPr defTabSz="685800">
              <a:defRPr/>
            </a:pPr>
            <a:r>
              <a:rPr lang="en-US" sz="1800" dirty="0">
                <a:solidFill>
                  <a:prstClr val="white"/>
                </a:solidFill>
              </a:rPr>
              <a:t>New York</a:t>
            </a:r>
          </a:p>
        </p:txBody>
      </p:sp>
      <p:sp>
        <p:nvSpPr>
          <p:cNvPr id="3" name="Title 2"/>
          <p:cNvSpPr>
            <a:spLocks noGrp="1"/>
          </p:cNvSpPr>
          <p:nvPr>
            <p:ph type="title"/>
          </p:nvPr>
        </p:nvSpPr>
        <p:spPr/>
        <p:txBody>
          <a:bodyPr/>
          <a:lstStyle/>
          <a:p>
            <a:pPr>
              <a:defRPr/>
            </a:pPr>
            <a:endParaRPr lang="en-US"/>
          </a:p>
        </p:txBody>
      </p:sp>
      <p:pic>
        <p:nvPicPr>
          <p:cNvPr id="68612" name="Picture 2" descr="Image result for jp morgan ma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058863"/>
            <a:ext cx="485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Image result for jp morgan ma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717800"/>
            <a:ext cx="428625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109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Opposing Views of Wealth</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5105400" cy="6324600"/>
          </a:xfrm>
        </p:spPr>
        <p:txBody>
          <a:bodyPr/>
          <a:lstStyle/>
          <a:p>
            <a:r>
              <a:rPr lang="en-US" sz="1400" b="1" dirty="0" smtClean="0"/>
              <a:t>Herbert Spencer – Social Darwinism “Survival of the Fittest”</a:t>
            </a:r>
          </a:p>
          <a:p>
            <a:r>
              <a:rPr lang="en-US" sz="1400" dirty="0"/>
              <a:t>	</a:t>
            </a:r>
            <a:r>
              <a:rPr lang="en-US" sz="1400" dirty="0" smtClean="0"/>
              <a:t>*applied Darwin’s theory to society and business</a:t>
            </a:r>
          </a:p>
          <a:p>
            <a:r>
              <a:rPr lang="en-US" sz="1400" dirty="0"/>
              <a:t>	</a:t>
            </a:r>
            <a:r>
              <a:rPr lang="en-US" sz="1400" dirty="0" smtClean="0"/>
              <a:t>*success in life was due to certain traits</a:t>
            </a:r>
          </a:p>
          <a:p>
            <a:r>
              <a:rPr lang="en-US" sz="1400" dirty="0"/>
              <a:t>	</a:t>
            </a:r>
            <a:r>
              <a:rPr lang="en-US" sz="1400" dirty="0" smtClean="0"/>
              <a:t>	-hard work, acquisitiveness, thrift</a:t>
            </a:r>
          </a:p>
          <a:p>
            <a:r>
              <a:rPr lang="en-US" sz="1400" dirty="0"/>
              <a:t>	</a:t>
            </a:r>
            <a:r>
              <a:rPr lang="en-US" sz="1400" dirty="0" smtClean="0"/>
              <a:t>*failure was due to laziness, stupidity, carelessness</a:t>
            </a:r>
          </a:p>
          <a:p>
            <a:r>
              <a:rPr lang="en-US" sz="1400" dirty="0"/>
              <a:t>	</a:t>
            </a:r>
            <a:r>
              <a:rPr lang="en-US" sz="1400" dirty="0" smtClean="0"/>
              <a:t>*in society; the strong survived and the weak weeded out</a:t>
            </a:r>
          </a:p>
          <a:p>
            <a:r>
              <a:rPr lang="en-US" sz="1400" dirty="0" smtClean="0"/>
              <a:t>	*this was eventually applied to business success as well</a:t>
            </a:r>
          </a:p>
          <a:p>
            <a:r>
              <a:rPr lang="en-US" sz="1400" b="1" i="1" dirty="0" smtClean="0"/>
              <a:t>The Gospel of Wealth</a:t>
            </a:r>
            <a:endParaRPr lang="en-US" sz="1400" b="1" dirty="0" smtClean="0"/>
          </a:p>
          <a:p>
            <a:r>
              <a:rPr lang="en-US" sz="1400" dirty="0" smtClean="0"/>
              <a:t>	*book by Andrew Carnegie</a:t>
            </a:r>
          </a:p>
          <a:p>
            <a:r>
              <a:rPr lang="en-US" sz="1400" dirty="0"/>
              <a:t>	</a:t>
            </a:r>
            <a:r>
              <a:rPr lang="en-US" sz="1400" dirty="0" smtClean="0"/>
              <a:t>*wealthy should not spend in excess</a:t>
            </a:r>
          </a:p>
          <a:p>
            <a:r>
              <a:rPr lang="en-US" sz="1400" dirty="0"/>
              <a:t>	</a:t>
            </a:r>
            <a:r>
              <a:rPr lang="en-US" sz="1400" dirty="0" smtClean="0"/>
              <a:t>*they should give any excesses wealth to benevolent causes</a:t>
            </a:r>
          </a:p>
          <a:p>
            <a:r>
              <a:rPr lang="en-US" sz="1400" dirty="0"/>
              <a:t>	</a:t>
            </a:r>
            <a:r>
              <a:rPr lang="en-US" sz="1400" dirty="0" smtClean="0"/>
              <a:t>	-philanthropy, charity, libraries, education</a:t>
            </a:r>
            <a:endParaRPr lang="en-US" sz="1400" dirty="0"/>
          </a:p>
          <a:p>
            <a:r>
              <a:rPr lang="en-US" sz="1400" dirty="0" smtClean="0"/>
              <a:t>	*wealth should not be passed down to children</a:t>
            </a:r>
          </a:p>
          <a:p>
            <a:r>
              <a:rPr lang="en-US" sz="1400" b="1" dirty="0" smtClean="0"/>
              <a:t>Horatio Alger</a:t>
            </a:r>
          </a:p>
          <a:p>
            <a:r>
              <a:rPr lang="en-US" sz="1400" dirty="0"/>
              <a:t>	</a:t>
            </a:r>
            <a:r>
              <a:rPr lang="en-US" sz="1400" dirty="0" smtClean="0"/>
              <a:t>*wrote “rags to riches” stories</a:t>
            </a:r>
          </a:p>
          <a:p>
            <a:r>
              <a:rPr lang="en-US" sz="1400" dirty="0"/>
              <a:t>	</a:t>
            </a:r>
            <a:r>
              <a:rPr lang="en-US" sz="1400" dirty="0" smtClean="0"/>
              <a:t>*most millionaires were not “self made” but had help</a:t>
            </a:r>
          </a:p>
          <a:p>
            <a:r>
              <a:rPr lang="en-US" sz="1400" b="1" dirty="0" smtClean="0"/>
              <a:t>Lester Frank Ward</a:t>
            </a:r>
          </a:p>
          <a:p>
            <a:r>
              <a:rPr lang="en-US" sz="1400" dirty="0"/>
              <a:t>	</a:t>
            </a:r>
            <a:r>
              <a:rPr lang="en-US" sz="1400" dirty="0" smtClean="0"/>
              <a:t>*Darwinist who felt humans have ability to help each other</a:t>
            </a:r>
          </a:p>
          <a:p>
            <a:r>
              <a:rPr lang="en-US" sz="1400" b="1" dirty="0" smtClean="0"/>
              <a:t>Henry George</a:t>
            </a:r>
          </a:p>
          <a:p>
            <a:r>
              <a:rPr lang="en-US" sz="1400" dirty="0"/>
              <a:t>	</a:t>
            </a:r>
            <a:r>
              <a:rPr lang="en-US" sz="1400" dirty="0" smtClean="0"/>
              <a:t>*Blamed monopolies for social problems</a:t>
            </a:r>
          </a:p>
          <a:p>
            <a:endParaRPr lang="en-US" sz="1400" dirty="0"/>
          </a:p>
        </p:txBody>
      </p:sp>
      <p:sp>
        <p:nvSpPr>
          <p:cNvPr id="5" name="AutoShape 2" descr="Image result for herbert spenc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005" y="533400"/>
            <a:ext cx="1724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andrew carneg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41638"/>
            <a:ext cx="1694942" cy="2649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half" idx="2"/>
          </p:nvPr>
        </p:nvSpPr>
        <p:spPr>
          <a:xfrm>
            <a:off x="5486400" y="3190875"/>
            <a:ext cx="838200" cy="339725"/>
          </a:xfrm>
        </p:spPr>
        <p:txBody>
          <a:bodyPr/>
          <a:lstStyle/>
          <a:p>
            <a:r>
              <a:rPr lang="en-US" sz="1600" dirty="0" smtClean="0"/>
              <a:t>Spencer</a:t>
            </a:r>
            <a:endParaRPr lang="en-US" sz="1600" dirty="0"/>
          </a:p>
        </p:txBody>
      </p:sp>
      <p:sp>
        <p:nvSpPr>
          <p:cNvPr id="10" name="Text Placeholder 3"/>
          <p:cNvSpPr txBox="1">
            <a:spLocks/>
          </p:cNvSpPr>
          <p:nvPr/>
        </p:nvSpPr>
        <p:spPr bwMode="auto">
          <a:xfrm>
            <a:off x="7667370" y="3179205"/>
            <a:ext cx="109562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Carnegie</a:t>
            </a:r>
            <a:endParaRPr lang="en-US" sz="1600" dirty="0"/>
          </a:p>
        </p:txBody>
      </p:sp>
      <p:sp>
        <p:nvSpPr>
          <p:cNvPr id="11" name="Text Placeholder 3"/>
          <p:cNvSpPr txBox="1">
            <a:spLocks/>
          </p:cNvSpPr>
          <p:nvPr/>
        </p:nvSpPr>
        <p:spPr bwMode="auto">
          <a:xfrm>
            <a:off x="5603917" y="6076950"/>
            <a:ext cx="83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Ward</a:t>
            </a:r>
            <a:endParaRPr lang="en-US" sz="1600" dirty="0"/>
          </a:p>
        </p:txBody>
      </p:sp>
      <p:pic>
        <p:nvPicPr>
          <p:cNvPr id="1031" name="Picture 7"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530" y="3886200"/>
            <a:ext cx="2095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horatio al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8860" y="3663949"/>
            <a:ext cx="1895221" cy="24896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3"/>
          <p:cNvSpPr txBox="1">
            <a:spLocks/>
          </p:cNvSpPr>
          <p:nvPr/>
        </p:nvSpPr>
        <p:spPr bwMode="auto">
          <a:xfrm>
            <a:off x="7667371" y="6199917"/>
            <a:ext cx="83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Alger</a:t>
            </a:r>
            <a:endParaRPr lang="en-US" sz="1600" dirty="0"/>
          </a:p>
        </p:txBody>
      </p:sp>
    </p:spTree>
    <p:extLst>
      <p:ext uri="{BB962C8B-B14F-4D97-AF65-F5344CB8AC3E}">
        <p14:creationId xmlns:p14="http://schemas.microsoft.com/office/powerpoint/2010/main" val="311559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Criticism of Capitalism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85800"/>
            <a:ext cx="4572000" cy="6172200"/>
          </a:xfrm>
        </p:spPr>
        <p:txBody>
          <a:bodyPr/>
          <a:lstStyle/>
          <a:p>
            <a:r>
              <a:rPr lang="en-US" sz="1400" b="1" dirty="0" smtClean="0"/>
              <a:t>Problems of monopolies</a:t>
            </a:r>
          </a:p>
          <a:p>
            <a:r>
              <a:rPr lang="en-US" sz="1400" dirty="0"/>
              <a:t>	</a:t>
            </a:r>
            <a:r>
              <a:rPr lang="en-US" sz="1400" dirty="0" smtClean="0"/>
              <a:t>*wealthy pooled their money to become more wealthy</a:t>
            </a:r>
          </a:p>
          <a:p>
            <a:r>
              <a:rPr lang="en-US" sz="1400" dirty="0"/>
              <a:t>	</a:t>
            </a:r>
            <a:r>
              <a:rPr lang="en-US" sz="1400" dirty="0" smtClean="0"/>
              <a:t>*high prices, low wages</a:t>
            </a:r>
          </a:p>
          <a:p>
            <a:r>
              <a:rPr lang="en-US" sz="1400" dirty="0"/>
              <a:t>	</a:t>
            </a:r>
            <a:r>
              <a:rPr lang="en-US" sz="1400" dirty="0" smtClean="0"/>
              <a:t>*elimination of competition</a:t>
            </a:r>
          </a:p>
          <a:p>
            <a:r>
              <a:rPr lang="en-US" sz="1400" dirty="0"/>
              <a:t>	</a:t>
            </a:r>
            <a:r>
              <a:rPr lang="en-US" sz="1400" dirty="0" smtClean="0"/>
              <a:t>*unequal distribution of wealth</a:t>
            </a:r>
          </a:p>
          <a:p>
            <a:r>
              <a:rPr lang="en-US" sz="1400" dirty="0"/>
              <a:t>	</a:t>
            </a:r>
            <a:r>
              <a:rPr lang="en-US" sz="1400" dirty="0" smtClean="0"/>
              <a:t>	-1% of families owned 88% of wealth</a:t>
            </a:r>
          </a:p>
          <a:p>
            <a:r>
              <a:rPr lang="en-US" sz="1400" dirty="0"/>
              <a:t>	</a:t>
            </a:r>
            <a:r>
              <a:rPr lang="en-US" sz="1400" dirty="0" smtClean="0"/>
              <a:t>*prevented one’s ability to advance</a:t>
            </a:r>
          </a:p>
          <a:p>
            <a:r>
              <a:rPr lang="en-US" sz="1400" b="1" dirty="0" smtClean="0"/>
              <a:t>Unstable economy</a:t>
            </a:r>
          </a:p>
          <a:p>
            <a:r>
              <a:rPr lang="en-US" sz="1400" dirty="0"/>
              <a:t>	</a:t>
            </a:r>
            <a:r>
              <a:rPr lang="en-US" sz="1400" dirty="0" smtClean="0"/>
              <a:t>*economy fluctuated erratically in 1873-1893</a:t>
            </a:r>
          </a:p>
          <a:p>
            <a:r>
              <a:rPr lang="en-US" sz="1400" dirty="0"/>
              <a:t>	</a:t>
            </a:r>
            <a:r>
              <a:rPr lang="en-US" sz="1400" dirty="0" smtClean="0"/>
              <a:t>*1893-1896 huge depression hit</a:t>
            </a:r>
          </a:p>
          <a:p>
            <a:r>
              <a:rPr lang="en-US" sz="1400" dirty="0"/>
              <a:t>	</a:t>
            </a:r>
            <a:r>
              <a:rPr lang="en-US" sz="1400" dirty="0" smtClean="0"/>
              <a:t>*</a:t>
            </a:r>
            <a:r>
              <a:rPr lang="en-US" sz="1400" dirty="0"/>
              <a:t>railroads charged high prices to ship goods</a:t>
            </a:r>
          </a:p>
          <a:p>
            <a:r>
              <a:rPr lang="en-US" sz="1400" dirty="0"/>
              <a:t>		-farmers could not afford </a:t>
            </a:r>
            <a:r>
              <a:rPr lang="en-US" sz="1400" dirty="0" smtClean="0"/>
              <a:t>to ship </a:t>
            </a:r>
            <a:r>
              <a:rPr lang="en-US" sz="1400" dirty="0"/>
              <a:t>goods</a:t>
            </a:r>
          </a:p>
          <a:p>
            <a:endParaRPr lang="en-US" sz="1400" dirty="0"/>
          </a:p>
          <a:p>
            <a:endParaRPr lang="en-US" sz="1400" dirty="0"/>
          </a:p>
        </p:txBody>
      </p:sp>
      <p:pic>
        <p:nvPicPr>
          <p:cNvPr id="2050" name="Picture 2" descr="Image result for monopo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556" y="1447800"/>
            <a:ext cx="5362444" cy="341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11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9599"/>
          </a:xfrm>
        </p:spPr>
        <p:txBody>
          <a:bodyPr/>
          <a:lstStyle/>
          <a:p>
            <a:r>
              <a:rPr lang="en-US" b="1" dirty="0" smtClean="0">
                <a:latin typeface="Arabic Typesetting" panose="03020402040406030203" pitchFamily="66" charset="-78"/>
                <a:cs typeface="Arabic Typesetting" panose="03020402040406030203" pitchFamily="66" charset="-78"/>
              </a:rPr>
              <a:t>Industrial Workers in the New Economy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76200" y="533400"/>
            <a:ext cx="4495800" cy="3962400"/>
          </a:xfrm>
        </p:spPr>
        <p:txBody>
          <a:bodyPr/>
          <a:lstStyle/>
          <a:p>
            <a:r>
              <a:rPr lang="en-US" sz="1400" b="1" dirty="0" smtClean="0"/>
              <a:t>Conditions</a:t>
            </a:r>
          </a:p>
          <a:p>
            <a:r>
              <a:rPr lang="en-US" sz="1400" dirty="0"/>
              <a:t>	</a:t>
            </a:r>
            <a:r>
              <a:rPr lang="en-US" sz="1400" dirty="0" smtClean="0"/>
              <a:t>*were dangerous and daunting</a:t>
            </a:r>
          </a:p>
          <a:p>
            <a:r>
              <a:rPr lang="en-US" sz="1400" dirty="0"/>
              <a:t>	</a:t>
            </a:r>
            <a:r>
              <a:rPr lang="en-US" sz="1400" dirty="0" smtClean="0"/>
              <a:t>	-10 to 12 hour workdays 6 days a week</a:t>
            </a:r>
          </a:p>
          <a:p>
            <a:r>
              <a:rPr lang="en-US" sz="1400" dirty="0"/>
              <a:t>	</a:t>
            </a:r>
            <a:r>
              <a:rPr lang="en-US" sz="1400" dirty="0" smtClean="0"/>
              <a:t>*no job security</a:t>
            </a:r>
          </a:p>
          <a:p>
            <a:r>
              <a:rPr lang="en-US" sz="1400" dirty="0"/>
              <a:t>	</a:t>
            </a:r>
            <a:r>
              <a:rPr lang="en-US" sz="1400" dirty="0" smtClean="0"/>
              <a:t>*repetitive tasks</a:t>
            </a:r>
          </a:p>
          <a:p>
            <a:r>
              <a:rPr lang="en-US" sz="1400" dirty="0"/>
              <a:t>	</a:t>
            </a:r>
            <a:r>
              <a:rPr lang="en-US" sz="1400" dirty="0" smtClean="0"/>
              <a:t>*low wages and long hours</a:t>
            </a:r>
          </a:p>
          <a:p>
            <a:r>
              <a:rPr lang="en-US" sz="1400" b="1" dirty="0" smtClean="0"/>
              <a:t>Women and Children</a:t>
            </a:r>
          </a:p>
          <a:p>
            <a:r>
              <a:rPr lang="en-US" sz="1400" dirty="0"/>
              <a:t>	</a:t>
            </a:r>
            <a:r>
              <a:rPr lang="en-US" sz="1400" dirty="0" smtClean="0"/>
              <a:t>*worked for lower wages than men</a:t>
            </a:r>
          </a:p>
          <a:p>
            <a:r>
              <a:rPr lang="en-US" sz="1400" dirty="0"/>
              <a:t>	</a:t>
            </a:r>
            <a:r>
              <a:rPr lang="en-US" sz="1400" dirty="0" smtClean="0"/>
              <a:t>*terrible conditions</a:t>
            </a:r>
          </a:p>
          <a:p>
            <a:r>
              <a:rPr lang="en-US" sz="1400" dirty="0"/>
              <a:t>	</a:t>
            </a:r>
            <a:r>
              <a:rPr lang="en-US" sz="1400" dirty="0" smtClean="0"/>
              <a:t>*children not getting educated and paid next to nothing</a:t>
            </a:r>
          </a:p>
          <a:p>
            <a:r>
              <a:rPr lang="en-US" sz="1400" dirty="0"/>
              <a:t>	</a:t>
            </a:r>
            <a:r>
              <a:rPr lang="en-US" sz="1400" dirty="0" smtClean="0"/>
              <a:t>*the family unit destroyed</a:t>
            </a:r>
          </a:p>
          <a:p>
            <a:r>
              <a:rPr lang="en-US" sz="1400" dirty="0"/>
              <a:t>	</a:t>
            </a:r>
            <a:r>
              <a:rPr lang="en-US" sz="1400" dirty="0" smtClean="0"/>
              <a:t>	-some women forced to stay home</a:t>
            </a:r>
            <a:endParaRPr lang="en-US" sz="1400"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31227"/>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36465"/>
            <a:ext cx="4648200" cy="330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760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0" y="0"/>
            <a:ext cx="9144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42900" indent="-341313">
              <a:spcBef>
                <a:spcPts val="800"/>
              </a:spcBef>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buFontTx/>
              <a:buNone/>
            </a:pPr>
            <a:r>
              <a:rPr lang="en-US" altLang="en-US" b="1" smtClean="0"/>
              <a:t>The </a:t>
            </a:r>
            <a:r>
              <a:rPr lang="en-US" altLang="en-US" b="1" i="1" smtClean="0">
                <a:solidFill>
                  <a:srgbClr val="FF0000"/>
                </a:solidFill>
              </a:rPr>
              <a:t>Gilded Age</a:t>
            </a:r>
            <a:br>
              <a:rPr lang="en-US" altLang="en-US" b="1" i="1" smtClean="0">
                <a:solidFill>
                  <a:srgbClr val="FF0000"/>
                </a:solidFill>
              </a:rPr>
            </a:br>
            <a:r>
              <a:rPr lang="en-US" altLang="en-US" b="1" smtClean="0">
                <a:cs typeface="Times New Roman" pitchFamily="18" charset="0"/>
              </a:rPr>
              <a:t>●Mark Twain’s: </a:t>
            </a:r>
            <a:r>
              <a:rPr lang="en-US" altLang="en-US" b="1" i="1" smtClean="0">
                <a:cs typeface="Times New Roman" pitchFamily="18" charset="0"/>
              </a:rPr>
              <a:t>The Gilded Age: A Tale of Today</a:t>
            </a:r>
            <a:br>
              <a:rPr lang="en-US" altLang="en-US" b="1" i="1" smtClean="0">
                <a:cs typeface="Times New Roman" pitchFamily="18" charset="0"/>
              </a:rPr>
            </a:br>
            <a:endParaRPr lang="en-US" altLang="en-US" b="1" i="1" smtClean="0">
              <a:cs typeface="Times New Roman" pitchFamily="18" charset="0"/>
            </a:endParaRP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3733800" cy="520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82675"/>
            <a:ext cx="3524250" cy="535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760475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2000"/>
          </a:xfrm>
        </p:spPr>
        <p:txBody>
          <a:bodyPr/>
          <a:lstStyle/>
          <a:p>
            <a:r>
              <a:rPr lang="en-US" b="1" dirty="0" smtClean="0">
                <a:latin typeface="Arabic Typesetting" panose="03020402040406030203" pitchFamily="66" charset="-78"/>
                <a:cs typeface="Arabic Typesetting" panose="03020402040406030203" pitchFamily="66" charset="-78"/>
              </a:rPr>
              <a:t>The Struggle to Unionize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smtClean="0"/>
              <a:t>National Labor Union</a:t>
            </a:r>
          </a:p>
          <a:p>
            <a:r>
              <a:rPr lang="en-US" sz="1400" dirty="0"/>
              <a:t>	</a:t>
            </a:r>
            <a:r>
              <a:rPr lang="en-US" sz="1400" dirty="0" smtClean="0"/>
              <a:t>*the only way workers had power was by unionizing</a:t>
            </a:r>
          </a:p>
          <a:p>
            <a:r>
              <a:rPr lang="en-US" sz="1400" dirty="0"/>
              <a:t>	</a:t>
            </a:r>
            <a:r>
              <a:rPr lang="en-US" sz="1400" dirty="0" smtClean="0"/>
              <a:t>*NLU – male only union that fought low wages brought 	on by female workers</a:t>
            </a:r>
          </a:p>
          <a:p>
            <a:r>
              <a:rPr lang="en-US" sz="1400" dirty="0"/>
              <a:t>	</a:t>
            </a:r>
            <a:r>
              <a:rPr lang="en-US" sz="1400" dirty="0" smtClean="0"/>
              <a:t>	-wanted to restrict women in the workplace </a:t>
            </a:r>
          </a:p>
          <a:p>
            <a:r>
              <a:rPr lang="en-US" sz="1400" dirty="0"/>
              <a:t>	</a:t>
            </a:r>
            <a:r>
              <a:rPr lang="en-US" sz="1400" dirty="0" smtClean="0"/>
              <a:t>*organized strikes on a regular basis</a:t>
            </a:r>
          </a:p>
          <a:p>
            <a:r>
              <a:rPr lang="en-US" sz="1400" dirty="0"/>
              <a:t>	</a:t>
            </a:r>
            <a:r>
              <a:rPr lang="en-US" sz="1400" dirty="0" smtClean="0"/>
              <a:t>*strikes usually turned violent</a:t>
            </a:r>
          </a:p>
          <a:p>
            <a:r>
              <a:rPr lang="en-US" sz="1400" dirty="0"/>
              <a:t>	</a:t>
            </a:r>
            <a:r>
              <a:rPr lang="en-US" sz="1400" dirty="0" smtClean="0"/>
              <a:t>*government and the public never sided with unions</a:t>
            </a:r>
          </a:p>
          <a:p>
            <a:r>
              <a:rPr lang="en-US" sz="1400" b="1" dirty="0" smtClean="0"/>
              <a:t>Molly Maguires – “radical” and violent union</a:t>
            </a:r>
          </a:p>
          <a:p>
            <a:r>
              <a:rPr lang="en-US" sz="1400" dirty="0"/>
              <a:t>	</a:t>
            </a:r>
            <a:r>
              <a:rPr lang="en-US" sz="1400" dirty="0" smtClean="0"/>
              <a:t>*operated in Pennsylvania in the coal mines</a:t>
            </a:r>
          </a:p>
          <a:p>
            <a:r>
              <a:rPr lang="en-US" sz="1400" dirty="0"/>
              <a:t>	</a:t>
            </a:r>
            <a:r>
              <a:rPr lang="en-US" sz="1400" dirty="0" smtClean="0"/>
              <a:t>*used violence and murder to intimidate owners</a:t>
            </a:r>
          </a:p>
          <a:p>
            <a:r>
              <a:rPr lang="en-US" sz="1400" b="1" dirty="0" smtClean="0"/>
              <a:t>Knights of Labor</a:t>
            </a:r>
          </a:p>
          <a:p>
            <a:r>
              <a:rPr lang="en-US" sz="1400" dirty="0"/>
              <a:t>	</a:t>
            </a:r>
            <a:r>
              <a:rPr lang="en-US" sz="1400" dirty="0" smtClean="0"/>
              <a:t>*welcomed almost all workers, even women</a:t>
            </a:r>
          </a:p>
          <a:p>
            <a:r>
              <a:rPr lang="en-US" sz="1400" dirty="0"/>
              <a:t>	</a:t>
            </a:r>
            <a:r>
              <a:rPr lang="en-US" sz="1400" dirty="0" smtClean="0"/>
              <a:t>*under leadership of Terence Powderly: 700K members</a:t>
            </a:r>
          </a:p>
          <a:p>
            <a:r>
              <a:rPr lang="en-US" sz="1400" dirty="0"/>
              <a:t>	</a:t>
            </a:r>
            <a:r>
              <a:rPr lang="en-US" sz="1400" dirty="0" smtClean="0"/>
              <a:t>*the union disappeared by 1890 due to Haymarket riot</a:t>
            </a:r>
          </a:p>
          <a:p>
            <a:r>
              <a:rPr lang="en-US" sz="1400" b="1" dirty="0" smtClean="0"/>
              <a:t>American Federation of Labor - AFL</a:t>
            </a:r>
          </a:p>
          <a:p>
            <a:r>
              <a:rPr lang="en-US" sz="1400" dirty="0"/>
              <a:t>	</a:t>
            </a:r>
            <a:r>
              <a:rPr lang="en-US" sz="1400" dirty="0" smtClean="0"/>
              <a:t>*leader: Samuel Gompers</a:t>
            </a:r>
          </a:p>
          <a:p>
            <a:r>
              <a:rPr lang="en-US" sz="1400" dirty="0"/>
              <a:t>	</a:t>
            </a:r>
            <a:r>
              <a:rPr lang="en-US" sz="1400" dirty="0" smtClean="0"/>
              <a:t>*only skilled workers and mostly men</a:t>
            </a:r>
          </a:p>
          <a:p>
            <a:r>
              <a:rPr lang="en-US" sz="1400" dirty="0"/>
              <a:t>	</a:t>
            </a:r>
            <a:r>
              <a:rPr lang="en-US" sz="1400" dirty="0" smtClean="0"/>
              <a:t>*used collective bargaining instead of strikes</a:t>
            </a:r>
          </a:p>
          <a:p>
            <a:r>
              <a:rPr lang="en-US" sz="1400" dirty="0"/>
              <a:t>	</a:t>
            </a:r>
            <a:r>
              <a:rPr lang="en-US" sz="1400" dirty="0" smtClean="0"/>
              <a:t>*goal: fair pay based on market and better hours</a:t>
            </a:r>
            <a:endParaRPr lang="en-US" sz="1400" dirty="0"/>
          </a:p>
        </p:txBody>
      </p:sp>
      <p:pic>
        <p:nvPicPr>
          <p:cNvPr id="3074" name="Picture 2" descr="Image result for terence powde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609600"/>
            <a:ext cx="1600201" cy="2388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half" idx="2"/>
          </p:nvPr>
        </p:nvSpPr>
        <p:spPr>
          <a:xfrm>
            <a:off x="4645818" y="2997960"/>
            <a:ext cx="1757362" cy="381000"/>
          </a:xfrm>
        </p:spPr>
        <p:txBody>
          <a:bodyPr/>
          <a:lstStyle/>
          <a:p>
            <a:r>
              <a:rPr lang="en-US" sz="1600" dirty="0" smtClean="0"/>
              <a:t>Terrence Powderly</a:t>
            </a:r>
            <a:endParaRPr lang="en-US" sz="1600" dirty="0"/>
          </a:p>
        </p:txBody>
      </p:sp>
      <p:pic>
        <p:nvPicPr>
          <p:cNvPr id="3076" name="Picture 4" descr="Image result for gom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12433"/>
            <a:ext cx="1604941" cy="2385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bwMode="auto">
          <a:xfrm>
            <a:off x="6691291" y="2997960"/>
            <a:ext cx="1619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Samuel Gompers</a:t>
            </a:r>
            <a:endParaRPr lang="en-US" sz="1600" dirty="0"/>
          </a:p>
        </p:txBody>
      </p:sp>
      <p:pic>
        <p:nvPicPr>
          <p:cNvPr id="3078" name="Picture 6" descr="Image result for Knights of lab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064" y="3378959"/>
            <a:ext cx="4659936" cy="347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986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531341"/>
          </a:xfrm>
        </p:spPr>
        <p:txBody>
          <a:bodyPr/>
          <a:lstStyle/>
          <a:p>
            <a:r>
              <a:rPr lang="en-US" b="1" dirty="0" smtClean="0">
                <a:latin typeface="Arabic Typesetting" panose="03020402040406030203" pitchFamily="66" charset="-78"/>
                <a:cs typeface="Arabic Typesetting" panose="03020402040406030203" pitchFamily="66" charset="-78"/>
              </a:rPr>
              <a:t>Unions and Violence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5105400" cy="6400800"/>
          </a:xfrm>
        </p:spPr>
        <p:txBody>
          <a:bodyPr/>
          <a:lstStyle/>
          <a:p>
            <a:r>
              <a:rPr lang="en-US" sz="1400" b="1" dirty="0" smtClean="0"/>
              <a:t>Haymarket Square Riot – Chicago, 1886</a:t>
            </a:r>
          </a:p>
          <a:p>
            <a:r>
              <a:rPr lang="en-US" sz="1400" dirty="0"/>
              <a:t>	</a:t>
            </a:r>
            <a:r>
              <a:rPr lang="en-US" sz="1400" dirty="0" smtClean="0"/>
              <a:t>*strike at the McCormick Harvester Company</a:t>
            </a:r>
          </a:p>
          <a:p>
            <a:r>
              <a:rPr lang="en-US" sz="1400" dirty="0"/>
              <a:t>	</a:t>
            </a:r>
            <a:r>
              <a:rPr lang="en-US" sz="1400" dirty="0" smtClean="0"/>
              <a:t>*day 1: police killed 4 strikers and ordered the rest to leave</a:t>
            </a:r>
          </a:p>
          <a:p>
            <a:r>
              <a:rPr lang="en-US" sz="1400" dirty="0"/>
              <a:t>	</a:t>
            </a:r>
            <a:r>
              <a:rPr lang="en-US" sz="1400" dirty="0" smtClean="0"/>
              <a:t>*day 2: someone threw a bomb and killed 7 officers 67 injured</a:t>
            </a:r>
          </a:p>
          <a:p>
            <a:r>
              <a:rPr lang="en-US" sz="1400" dirty="0"/>
              <a:t>		</a:t>
            </a:r>
            <a:r>
              <a:rPr lang="en-US" sz="1400" dirty="0" smtClean="0"/>
              <a:t>-police fire into crowd and kill 4 more strikers</a:t>
            </a:r>
          </a:p>
          <a:p>
            <a:r>
              <a:rPr lang="en-US" sz="1400" dirty="0"/>
              <a:t>	</a:t>
            </a:r>
            <a:r>
              <a:rPr lang="en-US" sz="1400" dirty="0" smtClean="0"/>
              <a:t>*8 scapegoats were tried for murder and 7 found guilty</a:t>
            </a:r>
          </a:p>
          <a:p>
            <a:r>
              <a:rPr lang="en-US" sz="1400" dirty="0"/>
              <a:t>	</a:t>
            </a:r>
            <a:r>
              <a:rPr lang="en-US" sz="1400" dirty="0" smtClean="0"/>
              <a:t>*4 executed, 1 committed suicide, 2 life in prison</a:t>
            </a:r>
          </a:p>
          <a:p>
            <a:r>
              <a:rPr lang="en-US" sz="1400" dirty="0"/>
              <a:t>	</a:t>
            </a:r>
            <a:r>
              <a:rPr lang="en-US" sz="1400" dirty="0" smtClean="0"/>
              <a:t>*panic hit the nation as fear of social chaos spread</a:t>
            </a:r>
          </a:p>
          <a:p>
            <a:r>
              <a:rPr lang="en-US" sz="1400" dirty="0"/>
              <a:t>	</a:t>
            </a:r>
            <a:r>
              <a:rPr lang="en-US" sz="1400" dirty="0" smtClean="0"/>
              <a:t>*unions seen as radicals led by anarchist and foreigners</a:t>
            </a:r>
          </a:p>
        </p:txBody>
      </p:sp>
      <p:pic>
        <p:nvPicPr>
          <p:cNvPr id="4098" name="Picture 2" descr="Image result for haymarket square ri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9552"/>
            <a:ext cx="6172200" cy="35484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aymarket square ri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081" y="459259"/>
            <a:ext cx="2936789" cy="4350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half" idx="2"/>
          </p:nvPr>
        </p:nvSpPr>
        <p:spPr>
          <a:xfrm>
            <a:off x="6168081" y="4810057"/>
            <a:ext cx="2936789" cy="371543"/>
          </a:xfrm>
        </p:spPr>
        <p:txBody>
          <a:bodyPr/>
          <a:lstStyle/>
          <a:p>
            <a:r>
              <a:rPr lang="en-US" sz="1200" dirty="0" smtClean="0"/>
              <a:t>(Notice the paper is partially in German)</a:t>
            </a:r>
            <a:endParaRPr lang="en-US" sz="1200" dirty="0"/>
          </a:p>
        </p:txBody>
      </p:sp>
    </p:spTree>
    <p:extLst>
      <p:ext uri="{BB962C8B-B14F-4D97-AF65-F5344CB8AC3E}">
        <p14:creationId xmlns:p14="http://schemas.microsoft.com/office/powerpoint/2010/main" val="1549638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531341"/>
          </a:xfrm>
        </p:spPr>
        <p:txBody>
          <a:bodyPr/>
          <a:lstStyle/>
          <a:p>
            <a:r>
              <a:rPr lang="en-US" b="1" dirty="0" smtClean="0">
                <a:latin typeface="Arabic Typesetting" panose="03020402040406030203" pitchFamily="66" charset="-78"/>
                <a:cs typeface="Arabic Typesetting" panose="03020402040406030203" pitchFamily="66" charset="-78"/>
              </a:rPr>
              <a:t>Unions and Violence cont.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953000" cy="2438400"/>
          </a:xfrm>
        </p:spPr>
        <p:txBody>
          <a:bodyPr/>
          <a:lstStyle/>
          <a:p>
            <a:r>
              <a:rPr lang="en-US" sz="1400" b="1" dirty="0"/>
              <a:t>Homestead Strike – Pennsylvania, 1892</a:t>
            </a:r>
          </a:p>
          <a:p>
            <a:r>
              <a:rPr lang="en-US" sz="1400" dirty="0"/>
              <a:t>	*location: Carnegie’s Homestead Plant near Pittsburg</a:t>
            </a:r>
          </a:p>
          <a:p>
            <a:r>
              <a:rPr lang="en-US" sz="1400" dirty="0"/>
              <a:t>	*constant wage cuts led to strike</a:t>
            </a:r>
          </a:p>
          <a:p>
            <a:r>
              <a:rPr lang="en-US" sz="1400" dirty="0"/>
              <a:t>	*Henry Clay Frick, plant manager, called in 300 Pinkertons </a:t>
            </a:r>
          </a:p>
          <a:p>
            <a:r>
              <a:rPr lang="en-US" sz="1400" dirty="0"/>
              <a:t>	*Pinkertons and workers battled for hours</a:t>
            </a:r>
          </a:p>
          <a:p>
            <a:r>
              <a:rPr lang="en-US" sz="1400" dirty="0"/>
              <a:t>	*3 Pinkertons and 10 strikers died</a:t>
            </a:r>
          </a:p>
          <a:p>
            <a:r>
              <a:rPr lang="en-US" sz="1400" dirty="0"/>
              <a:t>	*further hurt the perception of unions</a:t>
            </a:r>
          </a:p>
          <a:p>
            <a:endParaRPr lang="en-US" sz="1400"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3791"/>
            <a:ext cx="5257800" cy="4187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enry frick"/>
          <p:cNvPicPr>
            <a:picLocks noChangeAspect="1" noChangeArrowheads="1"/>
          </p:cNvPicPr>
          <p:nvPr/>
        </p:nvPicPr>
        <p:blipFill rotWithShape="1">
          <a:blip r:embed="rId3">
            <a:extLst>
              <a:ext uri="{28A0092B-C50C-407E-A947-70E740481C1C}">
                <a14:useLocalDpi xmlns:a14="http://schemas.microsoft.com/office/drawing/2010/main" val="0"/>
              </a:ext>
            </a:extLst>
          </a:blip>
          <a:srcRect l="15354" r="12304"/>
          <a:stretch/>
        </p:blipFill>
        <p:spPr bwMode="auto">
          <a:xfrm>
            <a:off x="4891216" y="457200"/>
            <a:ext cx="4065372" cy="32099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half" idx="2"/>
          </p:nvPr>
        </p:nvSpPr>
        <p:spPr>
          <a:xfrm>
            <a:off x="6324600" y="3658888"/>
            <a:ext cx="1905000" cy="381000"/>
          </a:xfrm>
        </p:spPr>
        <p:txBody>
          <a:bodyPr/>
          <a:lstStyle/>
          <a:p>
            <a:r>
              <a:rPr lang="en-US" sz="1600" dirty="0" smtClean="0"/>
              <a:t>Henry Clay Frick</a:t>
            </a:r>
            <a:endParaRPr lang="en-US" sz="1600" dirty="0"/>
          </a:p>
        </p:txBody>
      </p:sp>
    </p:spTree>
    <p:extLst>
      <p:ext uri="{BB962C8B-B14F-4D97-AF65-F5344CB8AC3E}">
        <p14:creationId xmlns:p14="http://schemas.microsoft.com/office/powerpoint/2010/main" val="3805625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Unions and Violence cont.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5638800" cy="5597525"/>
          </a:xfrm>
        </p:spPr>
        <p:txBody>
          <a:bodyPr/>
          <a:lstStyle/>
          <a:p>
            <a:r>
              <a:rPr lang="en-US" sz="1400" b="1" dirty="0"/>
              <a:t>The Pullman Strike – Chicago, 1894</a:t>
            </a:r>
          </a:p>
          <a:p>
            <a:r>
              <a:rPr lang="en-US" sz="1400" dirty="0"/>
              <a:t>	*Pullman Palace Car Company cut wages</a:t>
            </a:r>
          </a:p>
          <a:p>
            <a:r>
              <a:rPr lang="en-US" sz="1400" dirty="0"/>
              <a:t>	</a:t>
            </a:r>
            <a:r>
              <a:rPr lang="en-US" sz="1400" dirty="0" smtClean="0"/>
              <a:t>*thousands of railroad </a:t>
            </a:r>
            <a:r>
              <a:rPr lang="en-US" sz="1400" dirty="0"/>
              <a:t>workers went on strike led by Eugene V. Debs</a:t>
            </a:r>
          </a:p>
          <a:p>
            <a:r>
              <a:rPr lang="en-US" sz="1400" dirty="0"/>
              <a:t>	*resulted in strikes across the nation and paralyzed </a:t>
            </a:r>
            <a:r>
              <a:rPr lang="en-US" sz="1400" dirty="0" smtClean="0"/>
              <a:t>trade</a:t>
            </a:r>
          </a:p>
          <a:p>
            <a:r>
              <a:rPr lang="en-US" sz="1400" dirty="0"/>
              <a:t>	</a:t>
            </a:r>
            <a:r>
              <a:rPr lang="en-US" sz="1400" dirty="0" smtClean="0"/>
              <a:t>*President Cleveland sent in 2,000 troops to put down strike</a:t>
            </a:r>
          </a:p>
          <a:p>
            <a:r>
              <a:rPr lang="en-US" sz="1400" dirty="0"/>
              <a:t>	</a:t>
            </a:r>
            <a:r>
              <a:rPr lang="en-US" sz="1400" dirty="0" smtClean="0"/>
              <a:t>*Debs and followers were imprisoned and strikes ended</a:t>
            </a:r>
          </a:p>
          <a:p>
            <a:r>
              <a:rPr lang="en-US" sz="1400" dirty="0"/>
              <a:t>	</a:t>
            </a:r>
            <a:r>
              <a:rPr lang="en-US" sz="1400" dirty="0" smtClean="0"/>
              <a:t>*Debs actually ran for president while in jail</a:t>
            </a:r>
            <a:endParaRPr lang="en-US" sz="1400" dirty="0"/>
          </a:p>
          <a:p>
            <a:endParaRPr lang="en-US" sz="1400" dirty="0"/>
          </a:p>
        </p:txBody>
      </p:sp>
      <p:sp>
        <p:nvSpPr>
          <p:cNvPr id="4" name="Text Placeholder 3"/>
          <p:cNvSpPr>
            <a:spLocks noGrp="1"/>
          </p:cNvSpPr>
          <p:nvPr>
            <p:ph type="body" sz="half" idx="2"/>
          </p:nvPr>
        </p:nvSpPr>
        <p:spPr>
          <a:xfrm>
            <a:off x="5793843" y="2971800"/>
            <a:ext cx="1524000" cy="381000"/>
          </a:xfrm>
        </p:spPr>
        <p:txBody>
          <a:bodyPr/>
          <a:lstStyle/>
          <a:p>
            <a:r>
              <a:rPr lang="en-US" sz="1600" dirty="0" smtClean="0"/>
              <a:t>Eugene V. Debs</a:t>
            </a:r>
            <a:endParaRPr lang="en-US" sz="1600" dirty="0"/>
          </a:p>
        </p:txBody>
      </p:sp>
      <p:pic>
        <p:nvPicPr>
          <p:cNvPr id="1026" name="Picture 2" descr="Image result for eugene v de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573" y="609600"/>
            <a:ext cx="187254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2165"/>
            <a:ext cx="6324600" cy="3559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352800"/>
            <a:ext cx="2209800" cy="236124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bwMode="auto">
          <a:xfrm>
            <a:off x="7135603" y="5714041"/>
            <a:ext cx="180699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Grover Cleveland</a:t>
            </a:r>
            <a:endParaRPr lang="en-US" sz="1600" dirty="0"/>
          </a:p>
        </p:txBody>
      </p:sp>
    </p:spTree>
    <p:extLst>
      <p:ext uri="{BB962C8B-B14F-4D97-AF65-F5344CB8AC3E}">
        <p14:creationId xmlns:p14="http://schemas.microsoft.com/office/powerpoint/2010/main" val="2802050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762000"/>
          </a:xfrm>
        </p:spPr>
        <p:txBody>
          <a:bodyPr/>
          <a:lstStyle/>
          <a:p>
            <a:pPr algn="ctr"/>
            <a:r>
              <a:rPr lang="en-US" sz="4000" dirty="0" smtClean="0">
                <a:hlinkClick r:id="rId2"/>
              </a:rPr>
              <a:t>Crash Course US History: Industrialization</a:t>
            </a:r>
            <a:endParaRPr lang="en-US" sz="4000" dirty="0"/>
          </a:p>
        </p:txBody>
      </p:sp>
      <p:pic>
        <p:nvPicPr>
          <p:cNvPr id="2050" name="Picture 2" descr="Image result for second industrial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43" y="1066800"/>
            <a:ext cx="717606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09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buFontTx/>
              <a:buNone/>
            </a:pPr>
            <a:r>
              <a:rPr lang="en-US" altLang="en-US" sz="4800" b="1" dirty="0" smtClean="0">
                <a:latin typeface="Arabic Typesetting" panose="03020402040406030203" pitchFamily="66" charset="-78"/>
                <a:cs typeface="Arabic Typesetting" panose="03020402040406030203" pitchFamily="66" charset="-78"/>
              </a:rPr>
              <a:t>Ch. 17: Industrial Supremacy</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533400"/>
            <a:ext cx="9144000" cy="632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2pPr>
            <a:lvl3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3pPr>
            <a:lvl4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4pPr>
            <a:lvl5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9pPr>
          </a:lstStyle>
          <a:p>
            <a:pPr lvl="1" defTabSz="457200" fontAlgn="base">
              <a:spcBef>
                <a:spcPts val="600"/>
              </a:spcBef>
              <a:spcAft>
                <a:spcPct val="0"/>
              </a:spcAft>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Describe the Gilded Age; who coined the term and what the era was highlighted by.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Identify/Analyze/Describe the  causes of post-Civil War industrial growth (i.e. the impact of technology, science, research, new types of businesses).</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Who were the Captains of Industry?  Identify each of them and their impact on the U.S. economy.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What big business practices allowed for the growth of monopolies and how did the government react to the growth of monopolies?</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Identify some of the sources of opposition/critics to capitalism and new ideas like “Social Darwinism”.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a:latin typeface="Century" panose="02040604050505020304" pitchFamily="18" charset="0"/>
              </a:rPr>
              <a:t>Explain working conditions for men, women and </a:t>
            </a:r>
            <a:r>
              <a:rPr lang="en-US" altLang="en-US" sz="2000" b="1" dirty="0" smtClean="0">
                <a:latin typeface="Century" panose="02040604050505020304" pitchFamily="18" charset="0"/>
              </a:rPr>
              <a:t>children.</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Identify new immigrants and their characteristics.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000" b="1" dirty="0" smtClean="0">
                <a:latin typeface="Century" panose="02040604050505020304" pitchFamily="18" charset="0"/>
              </a:rPr>
              <a:t>Describe attempts to unionize and some of the events associated with that. </a:t>
            </a:r>
          </a:p>
        </p:txBody>
      </p:sp>
    </p:spTree>
    <p:extLst>
      <p:ext uri="{BB962C8B-B14F-4D97-AF65-F5344CB8AC3E}">
        <p14:creationId xmlns:p14="http://schemas.microsoft.com/office/powerpoint/2010/main" val="115769226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17 SAQ</a:t>
            </a:r>
            <a:endParaRPr lang="en-US" dirty="0"/>
          </a:p>
        </p:txBody>
      </p:sp>
      <p:sp>
        <p:nvSpPr>
          <p:cNvPr id="3" name="Content Placeholder 2"/>
          <p:cNvSpPr>
            <a:spLocks noGrp="1"/>
          </p:cNvSpPr>
          <p:nvPr>
            <p:ph sz="half" idx="1"/>
          </p:nvPr>
        </p:nvSpPr>
        <p:spPr>
          <a:xfrm>
            <a:off x="0" y="1295400"/>
            <a:ext cx="9144000" cy="5562600"/>
          </a:xfrm>
        </p:spPr>
        <p:txBody>
          <a:bodyPr/>
          <a:lstStyle/>
          <a:p>
            <a:pPr marL="514350" indent="-514350">
              <a:buAutoNum type="alphaUcPeriod"/>
            </a:pPr>
            <a:r>
              <a:rPr lang="en-US" dirty="0" smtClean="0"/>
              <a:t>Briefly explain ONE example of the causes of the rise in “big business” in America at the turn of the 19</a:t>
            </a:r>
            <a:r>
              <a:rPr lang="en-US" baseline="30000" dirty="0" smtClean="0"/>
              <a:t>th</a:t>
            </a:r>
            <a:r>
              <a:rPr lang="en-US" dirty="0" smtClean="0"/>
              <a:t> century.</a:t>
            </a:r>
          </a:p>
          <a:p>
            <a:pPr marL="514350" indent="-514350">
              <a:buAutoNum type="alphaUcPeriod"/>
            </a:pPr>
            <a:r>
              <a:rPr lang="en-US" dirty="0" smtClean="0"/>
              <a:t>Briefly explain a SECOND cause.</a:t>
            </a:r>
          </a:p>
          <a:p>
            <a:pPr marL="514350" indent="-514350">
              <a:buAutoNum type="alphaUcPeriod"/>
            </a:pPr>
            <a:r>
              <a:rPr lang="en-US" dirty="0" smtClean="0"/>
              <a:t>Briefly explain ONE consequence of the rise in “big business” in America.</a:t>
            </a:r>
            <a:endParaRPr lang="en-US" dirty="0"/>
          </a:p>
        </p:txBody>
      </p:sp>
    </p:spTree>
    <p:extLst>
      <p:ext uri="{BB962C8B-B14F-4D97-AF65-F5344CB8AC3E}">
        <p14:creationId xmlns:p14="http://schemas.microsoft.com/office/powerpoint/2010/main" val="1922882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8683625" cy="685800"/>
          </a:xfrm>
        </p:spPr>
        <p:txBody>
          <a:bodyPr/>
          <a:lstStyle/>
          <a:p>
            <a:r>
              <a:rPr lang="en-US" b="1" dirty="0" smtClean="0">
                <a:latin typeface="Arabic Typesetting" panose="03020402040406030203" pitchFamily="66" charset="-78"/>
                <a:cs typeface="Arabic Typesetting" panose="03020402040406030203" pitchFamily="66" charset="-78"/>
              </a:rPr>
              <a:t>Sources of Industrial </a:t>
            </a:r>
            <a:r>
              <a:rPr lang="en-US" b="1" dirty="0" smtClean="0">
                <a:latin typeface="Arabic Typesetting" panose="03020402040406030203" pitchFamily="66" charset="-78"/>
                <a:cs typeface="Arabic Typesetting" panose="03020402040406030203" pitchFamily="66" charset="-78"/>
              </a:rPr>
              <a:t>Growth: Technology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smtClean="0"/>
              <a:t>Steel </a:t>
            </a:r>
            <a:r>
              <a:rPr lang="en-US" sz="1400" b="1" dirty="0" smtClean="0"/>
              <a:t>– Bessemer Process</a:t>
            </a:r>
          </a:p>
          <a:p>
            <a:r>
              <a:rPr lang="en-US" sz="1400" dirty="0"/>
              <a:t>	</a:t>
            </a:r>
            <a:r>
              <a:rPr lang="en-US" sz="1400" dirty="0" smtClean="0"/>
              <a:t>*Henry Bessemer invented new way of making steel</a:t>
            </a:r>
          </a:p>
          <a:p>
            <a:r>
              <a:rPr lang="en-US" sz="1400" dirty="0"/>
              <a:t>	</a:t>
            </a:r>
            <a:r>
              <a:rPr lang="en-US" sz="1400" dirty="0" smtClean="0"/>
              <a:t>*burning out impurities from molten iron</a:t>
            </a:r>
          </a:p>
          <a:p>
            <a:r>
              <a:rPr lang="en-US" sz="1400" dirty="0"/>
              <a:t>	</a:t>
            </a:r>
            <a:r>
              <a:rPr lang="en-US" sz="1400" dirty="0" smtClean="0"/>
              <a:t>*created a stronger and lighter steel</a:t>
            </a:r>
          </a:p>
          <a:p>
            <a:r>
              <a:rPr lang="en-US" sz="1400" dirty="0"/>
              <a:t>	</a:t>
            </a:r>
            <a:r>
              <a:rPr lang="en-US" sz="1400" dirty="0" smtClean="0"/>
              <a:t>*steel could now be mass produced</a:t>
            </a:r>
          </a:p>
          <a:p>
            <a:r>
              <a:rPr lang="en-US" sz="1400" dirty="0"/>
              <a:t>	</a:t>
            </a:r>
            <a:r>
              <a:rPr lang="en-US" sz="1400" dirty="0" smtClean="0"/>
              <a:t>	-resulted in railroad boom, growth of cities</a:t>
            </a:r>
          </a:p>
          <a:p>
            <a:r>
              <a:rPr lang="en-US" sz="1400" dirty="0"/>
              <a:t>	</a:t>
            </a:r>
            <a:r>
              <a:rPr lang="en-US" sz="1400" dirty="0" smtClean="0"/>
              <a:t>*steel industry centered around Pittsburgh</a:t>
            </a:r>
          </a:p>
          <a:p>
            <a:r>
              <a:rPr lang="en-US" sz="1400" b="1" dirty="0" smtClean="0"/>
              <a:t>Petroleum</a:t>
            </a:r>
          </a:p>
          <a:p>
            <a:r>
              <a:rPr lang="en-US" sz="1400" dirty="0"/>
              <a:t>	</a:t>
            </a:r>
            <a:r>
              <a:rPr lang="en-US" sz="1400" dirty="0" smtClean="0"/>
              <a:t>*mainly used as lamp fuel</a:t>
            </a:r>
          </a:p>
          <a:p>
            <a:r>
              <a:rPr lang="en-US" sz="1400" dirty="0"/>
              <a:t>	</a:t>
            </a:r>
            <a:r>
              <a:rPr lang="en-US" sz="1400" dirty="0" smtClean="0"/>
              <a:t>*could now be used a lubricant in factory machines</a:t>
            </a:r>
          </a:p>
          <a:p>
            <a:r>
              <a:rPr lang="en-US" sz="1400" dirty="0"/>
              <a:t>	</a:t>
            </a:r>
            <a:r>
              <a:rPr lang="en-US" sz="1400" dirty="0" smtClean="0"/>
              <a:t>*eventually used for internal combustion engines</a:t>
            </a:r>
          </a:p>
          <a:p>
            <a:r>
              <a:rPr lang="en-US" sz="1400" dirty="0"/>
              <a:t>	</a:t>
            </a:r>
            <a:r>
              <a:rPr lang="en-US" sz="1400" dirty="0" smtClean="0"/>
              <a:t>	-Henry Ford – automobile</a:t>
            </a:r>
          </a:p>
          <a:p>
            <a:r>
              <a:rPr lang="en-US" sz="1400" dirty="0"/>
              <a:t>	</a:t>
            </a:r>
            <a:r>
              <a:rPr lang="en-US" sz="1400" dirty="0" smtClean="0"/>
              <a:t>	-Wright Bros. - airplane</a:t>
            </a:r>
          </a:p>
          <a:p>
            <a:r>
              <a:rPr lang="en-US" sz="1400" b="1" dirty="0" smtClean="0"/>
              <a:t>Railroads</a:t>
            </a:r>
          </a:p>
          <a:p>
            <a:r>
              <a:rPr lang="en-US" sz="1400" dirty="0"/>
              <a:t>	</a:t>
            </a:r>
            <a:r>
              <a:rPr lang="en-US" sz="1400" dirty="0" smtClean="0"/>
              <a:t>*allowed other industries to grow</a:t>
            </a:r>
          </a:p>
          <a:p>
            <a:r>
              <a:rPr lang="en-US" sz="1400" dirty="0"/>
              <a:t>	</a:t>
            </a:r>
            <a:r>
              <a:rPr lang="en-US" sz="1400" dirty="0" smtClean="0"/>
              <a:t>*set up time zones to better organize shipments</a:t>
            </a:r>
          </a:p>
          <a:p>
            <a:r>
              <a:rPr lang="en-US" sz="1400" dirty="0"/>
              <a:t>	</a:t>
            </a:r>
            <a:r>
              <a:rPr lang="en-US" sz="1400" dirty="0" smtClean="0"/>
              <a:t>*connected the nation together</a:t>
            </a:r>
          </a:p>
          <a:p>
            <a:r>
              <a:rPr lang="en-US" sz="1400" b="1" dirty="0" smtClean="0"/>
              <a:t>New Farming technologies</a:t>
            </a:r>
          </a:p>
          <a:p>
            <a:r>
              <a:rPr lang="en-US" sz="1400" dirty="0"/>
              <a:t>	</a:t>
            </a:r>
            <a:r>
              <a:rPr lang="en-US" sz="1400" dirty="0" smtClean="0"/>
              <a:t>*mechanical reapers, gas powered tractors</a:t>
            </a:r>
          </a:p>
          <a:p>
            <a:r>
              <a:rPr lang="en-US" sz="1400" dirty="0"/>
              <a:t>	</a:t>
            </a:r>
            <a:r>
              <a:rPr lang="en-US" sz="1400" dirty="0" smtClean="0"/>
              <a:t>*increased production to sustain growing population</a:t>
            </a:r>
          </a:p>
          <a:p>
            <a:r>
              <a:rPr lang="en-US" sz="1400" dirty="0"/>
              <a:t>	</a:t>
            </a:r>
            <a:endParaRPr lang="en-US" sz="1400" dirty="0" smtClean="0"/>
          </a:p>
          <a:p>
            <a:r>
              <a:rPr lang="en-US" sz="1400" dirty="0"/>
              <a:t>	</a:t>
            </a:r>
          </a:p>
        </p:txBody>
      </p:sp>
      <p:pic>
        <p:nvPicPr>
          <p:cNvPr id="604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828" y="3657599"/>
            <a:ext cx="4872172" cy="32333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bessemer pro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329" y="609600"/>
            <a:ext cx="463014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816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6"/>
            <a:ext cx="8229600" cy="702276"/>
          </a:xfrm>
        </p:spPr>
        <p:txBody>
          <a:bodyPr/>
          <a:lstStyle/>
          <a:p>
            <a:r>
              <a:rPr lang="en-US" b="1" dirty="0" smtClean="0">
                <a:latin typeface="Arabic Typesetting" panose="03020402040406030203" pitchFamily="66" charset="-78"/>
                <a:cs typeface="Arabic Typesetting" panose="03020402040406030203" pitchFamily="66" charset="-78"/>
              </a:rPr>
              <a:t>Sources of </a:t>
            </a:r>
            <a:r>
              <a:rPr lang="en-US" b="1" dirty="0" smtClean="0">
                <a:latin typeface="Arabic Typesetting" panose="03020402040406030203" pitchFamily="66" charset="-78"/>
                <a:cs typeface="Arabic Typesetting" panose="03020402040406030203" pitchFamily="66" charset="-78"/>
              </a:rPr>
              <a:t>Industrial Growth: </a:t>
            </a:r>
            <a:r>
              <a:rPr lang="en-US" b="1" dirty="0" smtClean="0">
                <a:latin typeface="Arabic Typesetting" panose="03020402040406030203" pitchFamily="66" charset="-78"/>
                <a:cs typeface="Arabic Typesetting" panose="03020402040406030203" pitchFamily="66" charset="-78"/>
              </a:rPr>
              <a:t>Population Boom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The Immigrant workforce</a:t>
            </a:r>
          </a:p>
          <a:p>
            <a:r>
              <a:rPr lang="en-US" sz="1400" dirty="0"/>
              <a:t>	</a:t>
            </a:r>
            <a:r>
              <a:rPr lang="en-US" sz="1400" dirty="0" smtClean="0"/>
              <a:t>*demand for labor resulted in a flood of immigration</a:t>
            </a:r>
          </a:p>
          <a:p>
            <a:r>
              <a:rPr lang="en-US" sz="1400" dirty="0"/>
              <a:t>	</a:t>
            </a:r>
            <a:r>
              <a:rPr lang="en-US" sz="1400" dirty="0" smtClean="0"/>
              <a:t>*the population boom further fueled industrial growth</a:t>
            </a:r>
          </a:p>
          <a:p>
            <a:r>
              <a:rPr lang="en-US" sz="1400" dirty="0"/>
              <a:t>	</a:t>
            </a:r>
            <a:r>
              <a:rPr lang="en-US" sz="1400" dirty="0" smtClean="0"/>
              <a:t>*1865-1915 = 25 million immigrants came to America</a:t>
            </a:r>
          </a:p>
          <a:p>
            <a:r>
              <a:rPr lang="en-US" sz="1400" dirty="0"/>
              <a:t>	</a:t>
            </a:r>
            <a:r>
              <a:rPr lang="en-US" sz="1400" dirty="0" smtClean="0"/>
              <a:t>*further drove down wages causing more tension</a:t>
            </a:r>
          </a:p>
          <a:p>
            <a:r>
              <a:rPr lang="en-US" sz="1400" b="1" dirty="0" smtClean="0"/>
              <a:t>New Sources of Immigration</a:t>
            </a:r>
          </a:p>
          <a:p>
            <a:r>
              <a:rPr lang="en-US" sz="1400" dirty="0"/>
              <a:t>	</a:t>
            </a:r>
            <a:r>
              <a:rPr lang="en-US" sz="1400" dirty="0" smtClean="0"/>
              <a:t>*1850-1880’s mostly northwestern Europe</a:t>
            </a:r>
          </a:p>
          <a:p>
            <a:r>
              <a:rPr lang="en-US" sz="1400" dirty="0"/>
              <a:t>	</a:t>
            </a:r>
            <a:r>
              <a:rPr lang="en-US" sz="1400" dirty="0" smtClean="0"/>
              <a:t>	-England, Ireland, Germany, Scandinavia</a:t>
            </a:r>
          </a:p>
          <a:p>
            <a:r>
              <a:rPr lang="en-US" sz="1400" dirty="0"/>
              <a:t>	</a:t>
            </a:r>
            <a:r>
              <a:rPr lang="en-US" sz="1400" dirty="0" smtClean="0"/>
              <a:t>*1880-1920’s mostly southern and eastern Europe</a:t>
            </a:r>
          </a:p>
          <a:p>
            <a:r>
              <a:rPr lang="en-US" sz="1400" dirty="0"/>
              <a:t>	</a:t>
            </a:r>
            <a:r>
              <a:rPr lang="en-US" sz="1400" dirty="0" smtClean="0"/>
              <a:t>	-Italians, Poles, Russians, Greeks, Slavs, Czechs</a:t>
            </a:r>
          </a:p>
          <a:p>
            <a:r>
              <a:rPr lang="en-US" sz="1400" b="1" dirty="0" smtClean="0"/>
              <a:t>Push/Pull factors</a:t>
            </a:r>
          </a:p>
          <a:p>
            <a:r>
              <a:rPr lang="en-US" sz="1400" b="1" dirty="0" smtClean="0"/>
              <a:t>Characteristics of new immigrants</a:t>
            </a:r>
          </a:p>
          <a:p>
            <a:r>
              <a:rPr lang="en-US" sz="1400" dirty="0"/>
              <a:t>	</a:t>
            </a:r>
            <a:r>
              <a:rPr lang="en-US" sz="1400" dirty="0" smtClean="0"/>
              <a:t>(List them)</a:t>
            </a:r>
          </a:p>
          <a:p>
            <a:r>
              <a:rPr lang="en-US" sz="1400" b="1" dirty="0"/>
              <a:t>	</a:t>
            </a:r>
            <a:endParaRPr lang="en-US" sz="1400" b="1" dirty="0" smtClean="0"/>
          </a:p>
        </p:txBody>
      </p:sp>
      <p:pic>
        <p:nvPicPr>
          <p:cNvPr id="4098" name="Picture 2" descr="Image result for immigration in 18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249" y="572530"/>
            <a:ext cx="4815751" cy="29326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mmigration in 180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3722714"/>
            <a:ext cx="5562600" cy="313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2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13"/>
            <a:ext cx="9144000" cy="634314"/>
          </a:xfrm>
        </p:spPr>
        <p:txBody>
          <a:bodyPr/>
          <a:lstStyle/>
          <a:p>
            <a:r>
              <a:rPr lang="en-US" b="1" dirty="0" smtClean="0">
                <a:latin typeface="Arabic Typesetting" panose="03020402040406030203" pitchFamily="66" charset="-78"/>
                <a:cs typeface="Arabic Typesetting" panose="03020402040406030203" pitchFamily="66" charset="-78"/>
              </a:rPr>
              <a:t>Sources of Industrial </a:t>
            </a:r>
            <a:r>
              <a:rPr lang="en-US" b="1" dirty="0" smtClean="0">
                <a:latin typeface="Arabic Typesetting" panose="03020402040406030203" pitchFamily="66" charset="-78"/>
                <a:cs typeface="Arabic Typesetting" panose="03020402040406030203" pitchFamily="66" charset="-78"/>
              </a:rPr>
              <a:t>Growth: </a:t>
            </a:r>
            <a:r>
              <a:rPr lang="en-US" b="1" dirty="0" smtClean="0">
                <a:latin typeface="Arabic Typesetting" panose="03020402040406030203" pitchFamily="66" charset="-78"/>
                <a:cs typeface="Arabic Typesetting" panose="03020402040406030203" pitchFamily="66" charset="-78"/>
              </a:rPr>
              <a:t>Scientific Development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85800"/>
            <a:ext cx="4572000" cy="6172200"/>
          </a:xfrm>
        </p:spPr>
        <p:txBody>
          <a:bodyPr/>
          <a:lstStyle/>
          <a:p>
            <a:r>
              <a:rPr lang="en-US" sz="1400" b="1" dirty="0" smtClean="0"/>
              <a:t>Research </a:t>
            </a:r>
            <a:r>
              <a:rPr lang="en-US" sz="1400" b="1" dirty="0" smtClean="0"/>
              <a:t>and Development</a:t>
            </a:r>
          </a:p>
          <a:p>
            <a:r>
              <a:rPr lang="en-US" sz="1400" dirty="0"/>
              <a:t>	</a:t>
            </a:r>
            <a:r>
              <a:rPr lang="en-US" sz="1400" dirty="0" smtClean="0"/>
              <a:t>*new technologies sped up production</a:t>
            </a:r>
          </a:p>
          <a:p>
            <a:r>
              <a:rPr lang="en-US" sz="1400" dirty="0"/>
              <a:t>	</a:t>
            </a:r>
            <a:r>
              <a:rPr lang="en-US" sz="1400" dirty="0" smtClean="0"/>
              <a:t>*scientists/engineers played a big role in development</a:t>
            </a:r>
          </a:p>
          <a:p>
            <a:r>
              <a:rPr lang="en-US" sz="1400" b="1" dirty="0" smtClean="0"/>
              <a:t>Thomas Edison</a:t>
            </a:r>
          </a:p>
          <a:p>
            <a:r>
              <a:rPr lang="en-US" sz="1400" dirty="0"/>
              <a:t>	</a:t>
            </a:r>
            <a:r>
              <a:rPr lang="en-US" sz="1400" dirty="0" smtClean="0"/>
              <a:t>*(inventions)</a:t>
            </a:r>
          </a:p>
          <a:p>
            <a:r>
              <a:rPr lang="en-US" sz="1400" dirty="0"/>
              <a:t>	</a:t>
            </a:r>
            <a:r>
              <a:rPr lang="en-US" sz="1400" dirty="0" smtClean="0"/>
              <a:t>*(company)</a:t>
            </a:r>
          </a:p>
          <a:p>
            <a:r>
              <a:rPr lang="en-US" sz="1400" b="1" dirty="0" smtClean="0"/>
              <a:t>Alexander Graham Bell</a:t>
            </a:r>
          </a:p>
          <a:p>
            <a:r>
              <a:rPr lang="en-US" sz="1400" dirty="0"/>
              <a:t>	</a:t>
            </a:r>
            <a:r>
              <a:rPr lang="en-US" sz="1400" dirty="0" smtClean="0"/>
              <a:t>*(inventions)</a:t>
            </a:r>
          </a:p>
          <a:p>
            <a:r>
              <a:rPr lang="en-US" sz="1400" dirty="0"/>
              <a:t>	</a:t>
            </a:r>
            <a:r>
              <a:rPr lang="en-US" sz="1400" dirty="0" smtClean="0"/>
              <a:t>*(company)</a:t>
            </a:r>
          </a:p>
          <a:p>
            <a:r>
              <a:rPr lang="en-US" sz="1400" b="1" dirty="0" smtClean="0"/>
              <a:t>Nikola Tesla</a:t>
            </a:r>
          </a:p>
          <a:p>
            <a:r>
              <a:rPr lang="en-US" sz="1400" dirty="0"/>
              <a:t>	</a:t>
            </a:r>
            <a:r>
              <a:rPr lang="en-US" sz="1400" dirty="0" smtClean="0"/>
              <a:t>*A/C (alternating current)</a:t>
            </a:r>
          </a:p>
          <a:p>
            <a:r>
              <a:rPr lang="en-US" sz="1400" dirty="0"/>
              <a:t>	</a:t>
            </a:r>
            <a:r>
              <a:rPr lang="en-US" sz="1400" dirty="0" smtClean="0"/>
              <a:t>*Tesla coils</a:t>
            </a:r>
          </a:p>
          <a:p>
            <a:r>
              <a:rPr lang="en-US" sz="1400" b="1" dirty="0" smtClean="0"/>
              <a:t>Frederick Winslow Taylor - “Taylorism”</a:t>
            </a:r>
          </a:p>
          <a:p>
            <a:r>
              <a:rPr lang="en-US" sz="1400" dirty="0"/>
              <a:t>	</a:t>
            </a:r>
            <a:r>
              <a:rPr lang="en-US" sz="1400" dirty="0" smtClean="0"/>
              <a:t>*developed practices to speed up production</a:t>
            </a:r>
          </a:p>
          <a:p>
            <a:r>
              <a:rPr lang="en-US" sz="1400" dirty="0"/>
              <a:t>	</a:t>
            </a:r>
            <a:r>
              <a:rPr lang="en-US" sz="1400" dirty="0" smtClean="0"/>
              <a:t>*subdivide workers’ tasks</a:t>
            </a:r>
          </a:p>
          <a:p>
            <a:r>
              <a:rPr lang="en-US" sz="1400" dirty="0"/>
              <a:t>	</a:t>
            </a:r>
            <a:r>
              <a:rPr lang="en-US" sz="1400" dirty="0" smtClean="0"/>
              <a:t>*make workers interchangeable</a:t>
            </a:r>
          </a:p>
          <a:p>
            <a:r>
              <a:rPr lang="en-US" sz="1400" dirty="0"/>
              <a:t>	</a:t>
            </a:r>
            <a:r>
              <a:rPr lang="en-US" sz="1400" dirty="0" smtClean="0"/>
              <a:t>*reduce the need for highly trained workers</a:t>
            </a:r>
          </a:p>
          <a:p>
            <a:r>
              <a:rPr lang="en-US" sz="1400" dirty="0"/>
              <a:t>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799"/>
            <a:ext cx="1905000" cy="24240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372" r="9265"/>
          <a:stretch/>
        </p:blipFill>
        <p:spPr bwMode="auto">
          <a:xfrm>
            <a:off x="4495800" y="457200"/>
            <a:ext cx="1905000" cy="2294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4307" y="457200"/>
            <a:ext cx="1825698" cy="2294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9954" y="2971798"/>
            <a:ext cx="1594404" cy="242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02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457200" y="227013"/>
            <a:ext cx="822960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sp>
        <p:nvSpPr>
          <p:cNvPr id="58371" name="Rectangle 2"/>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defTabSz="457200" fontAlgn="base">
              <a:spcBef>
                <a:spcPct val="0"/>
              </a:spcBef>
              <a:spcAft>
                <a:spcPct val="0"/>
              </a:spcAft>
              <a:buClr>
                <a:srgbClr val="000000"/>
              </a:buClr>
              <a:buSzPct val="100000"/>
              <a:buFont typeface="Times New Roman" pitchFamily="18" charset="0"/>
              <a:buNone/>
            </a:pPr>
            <a:endParaRPr lang="en-US" altLang="en-US" smtClean="0">
              <a:solidFill>
                <a:srgbClr val="FFFFFF"/>
              </a:solidFill>
              <a:latin typeface="Arial" charset="0"/>
            </a:endParaRP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368026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Henry Ford</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533400"/>
            <a:ext cx="5036043" cy="6324600"/>
          </a:xfrm>
        </p:spPr>
        <p:txBody>
          <a:bodyPr/>
          <a:lstStyle/>
          <a:p>
            <a:r>
              <a:rPr lang="en-US" sz="1400" b="1" dirty="0" smtClean="0"/>
              <a:t>The Automobile</a:t>
            </a:r>
          </a:p>
          <a:p>
            <a:r>
              <a:rPr lang="en-US" sz="1400" dirty="0"/>
              <a:t>	</a:t>
            </a:r>
            <a:r>
              <a:rPr lang="en-US" sz="1400" dirty="0" smtClean="0"/>
              <a:t>*most important industry by 1920’s</a:t>
            </a:r>
          </a:p>
          <a:p>
            <a:r>
              <a:rPr lang="en-US" sz="1400" dirty="0"/>
              <a:t>	</a:t>
            </a:r>
            <a:r>
              <a:rPr lang="en-US" sz="1400" dirty="0" smtClean="0"/>
              <a:t>*1896 – Ford built first automobile</a:t>
            </a:r>
          </a:p>
          <a:p>
            <a:r>
              <a:rPr lang="en-US" sz="1400" dirty="0" smtClean="0"/>
              <a:t>	*1908 – first Model T</a:t>
            </a:r>
          </a:p>
          <a:p>
            <a:r>
              <a:rPr lang="en-US" sz="1400" dirty="0"/>
              <a:t>	</a:t>
            </a:r>
            <a:r>
              <a:rPr lang="en-US" sz="1400" dirty="0" smtClean="0"/>
              <a:t>*1917 – 5m Model T’s produced</a:t>
            </a:r>
          </a:p>
          <a:p>
            <a:r>
              <a:rPr lang="en-US" sz="1400" b="1" dirty="0" smtClean="0"/>
              <a:t>The Moving Assembly Line – Ford Motor Company, 1914</a:t>
            </a:r>
          </a:p>
          <a:p>
            <a:r>
              <a:rPr lang="en-US" sz="1400" dirty="0"/>
              <a:t>	</a:t>
            </a:r>
            <a:r>
              <a:rPr lang="en-US" sz="1400" dirty="0" smtClean="0"/>
              <a:t>*revolutionized production</a:t>
            </a:r>
          </a:p>
          <a:p>
            <a:r>
              <a:rPr lang="en-US" sz="1400" dirty="0"/>
              <a:t>	</a:t>
            </a:r>
            <a:r>
              <a:rPr lang="en-US" sz="1400" dirty="0" smtClean="0"/>
              <a:t>*cut time to produce car from 12.5 hours to 1.5 hours</a:t>
            </a:r>
          </a:p>
          <a:p>
            <a:r>
              <a:rPr lang="en-US" sz="1400" dirty="0"/>
              <a:t>	</a:t>
            </a:r>
            <a:r>
              <a:rPr lang="en-US" sz="1400" dirty="0" smtClean="0"/>
              <a:t>*could then raise wages and cut hours for workers</a:t>
            </a:r>
          </a:p>
          <a:p>
            <a:r>
              <a:rPr lang="en-US" sz="1400" dirty="0"/>
              <a:t>	</a:t>
            </a:r>
            <a:r>
              <a:rPr lang="en-US" sz="1400" dirty="0" smtClean="0"/>
              <a:t>	-highest wages in the country</a:t>
            </a:r>
          </a:p>
          <a:p>
            <a:r>
              <a:rPr lang="en-US" sz="1400" dirty="0"/>
              <a:t>	</a:t>
            </a:r>
            <a:r>
              <a:rPr lang="en-US" sz="1400" dirty="0" smtClean="0"/>
              <a:t>	-5 day work week/8 hours a day/3 shifts thanks to electricity</a:t>
            </a:r>
          </a:p>
          <a:p>
            <a:r>
              <a:rPr lang="en-US" sz="1400" dirty="0"/>
              <a:t>	</a:t>
            </a:r>
            <a:r>
              <a:rPr lang="en-US" sz="1400" dirty="0" smtClean="0"/>
              <a:t>*lowered price on Model T from $950 to $300</a:t>
            </a:r>
          </a:p>
          <a:p>
            <a:r>
              <a:rPr lang="en-US" sz="1400" dirty="0"/>
              <a:t>	</a:t>
            </a:r>
          </a:p>
        </p:txBody>
      </p:sp>
      <p:pic>
        <p:nvPicPr>
          <p:cNvPr id="59394" name="Picture 2" descr="Image result for henry 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892"/>
            <a:ext cx="2095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043" y="2730071"/>
            <a:ext cx="4107957" cy="275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9" name="Picture 7" descr="Image result for model T"/>
          <p:cNvPicPr>
            <a:picLocks noChangeAspect="1" noChangeArrowheads="1"/>
          </p:cNvPicPr>
          <p:nvPr/>
        </p:nvPicPr>
        <p:blipFill rotWithShape="1">
          <a:blip r:embed="rId4">
            <a:extLst>
              <a:ext uri="{28A0092B-C50C-407E-A947-70E740481C1C}">
                <a14:useLocalDpi xmlns:a14="http://schemas.microsoft.com/office/drawing/2010/main" val="0"/>
              </a:ext>
            </a:extLst>
          </a:blip>
          <a:srcRect l="3679" t="5976" r="3071" b="6068"/>
          <a:stretch/>
        </p:blipFill>
        <p:spPr bwMode="auto">
          <a:xfrm>
            <a:off x="13229" y="4523120"/>
            <a:ext cx="4787371" cy="233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99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9600"/>
          </a:xfrm>
        </p:spPr>
        <p:txBody>
          <a:bodyPr/>
          <a:lstStyle/>
          <a:p>
            <a:r>
              <a:rPr lang="en-US" sz="4000" b="1" dirty="0" smtClean="0">
                <a:latin typeface="Arabic Typesetting" panose="03020402040406030203" pitchFamily="66" charset="-78"/>
                <a:cs typeface="Arabic Typesetting" panose="03020402040406030203" pitchFamily="66" charset="-78"/>
              </a:rPr>
              <a:t>Sources of Industrial Growth: New </a:t>
            </a:r>
            <a:r>
              <a:rPr lang="en-US" sz="4000" b="1" dirty="0" smtClean="0">
                <a:latin typeface="Arabic Typesetting" panose="03020402040406030203" pitchFamily="66" charset="-78"/>
                <a:cs typeface="Arabic Typesetting" panose="03020402040406030203" pitchFamily="66" charset="-78"/>
              </a:rPr>
              <a:t>Business Development</a:t>
            </a:r>
            <a:endParaRPr lang="en-US" sz="40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648200" cy="2819400"/>
          </a:xfrm>
        </p:spPr>
        <p:txBody>
          <a:bodyPr/>
          <a:lstStyle/>
          <a:p>
            <a:r>
              <a:rPr lang="en-US" sz="1400" b="1" dirty="0" smtClean="0"/>
              <a:t>Corporations</a:t>
            </a:r>
          </a:p>
          <a:p>
            <a:r>
              <a:rPr lang="en-US" sz="1400" dirty="0"/>
              <a:t>	</a:t>
            </a:r>
            <a:r>
              <a:rPr lang="en-US" sz="1400" dirty="0" smtClean="0"/>
              <a:t>*selling stocks to investors</a:t>
            </a:r>
          </a:p>
          <a:p>
            <a:r>
              <a:rPr lang="en-US" sz="1400" dirty="0"/>
              <a:t>	</a:t>
            </a:r>
            <a:r>
              <a:rPr lang="en-US" sz="1400" dirty="0" smtClean="0"/>
              <a:t>	-people own shares of the company</a:t>
            </a:r>
          </a:p>
          <a:p>
            <a:r>
              <a:rPr lang="en-US" sz="1400" dirty="0"/>
              <a:t>	</a:t>
            </a:r>
            <a:r>
              <a:rPr lang="en-US" sz="1400" dirty="0" smtClean="0"/>
              <a:t>	-limited liability – only risk is losing what you put in</a:t>
            </a:r>
          </a:p>
          <a:p>
            <a:r>
              <a:rPr lang="en-US" sz="1400" dirty="0"/>
              <a:t>	</a:t>
            </a:r>
            <a:r>
              <a:rPr lang="en-US" sz="1400" dirty="0" smtClean="0"/>
              <a:t>*provided large amounts of capital (money) to businesses</a:t>
            </a:r>
          </a:p>
          <a:p>
            <a:r>
              <a:rPr lang="en-US" sz="1400" b="1" dirty="0" smtClean="0"/>
              <a:t>Trusts and Holding Companies</a:t>
            </a:r>
          </a:p>
          <a:p>
            <a:r>
              <a:rPr lang="en-US" sz="1400" dirty="0"/>
              <a:t>	</a:t>
            </a:r>
            <a:r>
              <a:rPr lang="en-US" sz="1400" dirty="0" smtClean="0"/>
              <a:t>*when corporations pool their money together</a:t>
            </a:r>
          </a:p>
          <a:p>
            <a:r>
              <a:rPr lang="en-US" sz="1400" dirty="0"/>
              <a:t>	</a:t>
            </a:r>
            <a:r>
              <a:rPr lang="en-US" sz="1400" dirty="0" smtClean="0"/>
              <a:t>*several corporation under one </a:t>
            </a:r>
          </a:p>
        </p:txBody>
      </p:sp>
      <p:sp>
        <p:nvSpPr>
          <p:cNvPr id="4" name="Text Placeholder 3"/>
          <p:cNvSpPr>
            <a:spLocks noGrp="1"/>
          </p:cNvSpPr>
          <p:nvPr>
            <p:ph type="body" sz="half" idx="2"/>
          </p:nvPr>
        </p:nvSpPr>
        <p:spPr>
          <a:xfrm>
            <a:off x="4648200" y="457201"/>
            <a:ext cx="4495800" cy="2895600"/>
          </a:xfrm>
        </p:spPr>
        <p:txBody>
          <a:bodyPr/>
          <a:lstStyle/>
          <a:p>
            <a:r>
              <a:rPr lang="en-US" sz="1400" b="1" dirty="0"/>
              <a:t>The Monopoly</a:t>
            </a:r>
          </a:p>
          <a:p>
            <a:r>
              <a:rPr lang="en-US" sz="1400" dirty="0"/>
              <a:t>	*businesses that controlled entire industries</a:t>
            </a:r>
          </a:p>
          <a:p>
            <a:r>
              <a:rPr lang="en-US" sz="1400" dirty="0"/>
              <a:t>	*were both good and bad</a:t>
            </a:r>
          </a:p>
          <a:p>
            <a:r>
              <a:rPr lang="en-US" sz="1400" dirty="0"/>
              <a:t>	*achieved this through aggressive business </a:t>
            </a:r>
            <a:r>
              <a:rPr lang="en-US" sz="1400" dirty="0" smtClean="0"/>
              <a:t>practices</a:t>
            </a:r>
          </a:p>
          <a:p>
            <a:r>
              <a:rPr lang="en-US" sz="1400" dirty="0"/>
              <a:t>	</a:t>
            </a:r>
            <a:r>
              <a:rPr lang="en-US" sz="1400" dirty="0" smtClean="0"/>
              <a:t>	-creation of trusts and holding companies</a:t>
            </a:r>
            <a:endParaRPr lang="en-US" sz="1400" dirty="0"/>
          </a:p>
          <a:p>
            <a:r>
              <a:rPr lang="en-US" sz="1400" dirty="0"/>
              <a:t>		-vertical </a:t>
            </a:r>
            <a:r>
              <a:rPr lang="en-US" sz="1400" dirty="0" smtClean="0"/>
              <a:t>integration (explain)</a:t>
            </a:r>
            <a:endParaRPr lang="en-US" sz="1400" dirty="0"/>
          </a:p>
          <a:p>
            <a:r>
              <a:rPr lang="en-US" sz="1400" dirty="0"/>
              <a:t>		-horizontal </a:t>
            </a:r>
            <a:r>
              <a:rPr lang="en-US" sz="1400" dirty="0" smtClean="0"/>
              <a:t>integration (explain)</a:t>
            </a:r>
            <a:endParaRPr lang="en-US" sz="1400" dirty="0"/>
          </a:p>
          <a:p>
            <a:endParaRPr lang="en-US" sz="1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9270"/>
            <a:ext cx="6400800" cy="38087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658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17563"/>
            <a:ext cx="3771900" cy="583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Text Box 2"/>
          <p:cNvSpPr txBox="1">
            <a:spLocks noChangeArrowheads="1"/>
          </p:cNvSpPr>
          <p:nvPr/>
        </p:nvSpPr>
        <p:spPr bwMode="auto">
          <a:xfrm>
            <a:off x="0" y="533400"/>
            <a:ext cx="50292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7675" indent="-381000">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1pPr>
            <a:lvl2pPr marL="447675" indent="-381000">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2pPr>
            <a:lvl3pPr>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3pPr>
            <a:lvl4pPr>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4pPr>
            <a:lvl5pPr>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617538" algn="l"/>
                <a:tab pos="1531938" algn="l"/>
                <a:tab pos="2446338" algn="l"/>
                <a:tab pos="3360738" algn="l"/>
                <a:tab pos="4275138" algn="l"/>
                <a:tab pos="5189538" algn="l"/>
                <a:tab pos="6103938" algn="l"/>
                <a:tab pos="7018338" algn="l"/>
                <a:tab pos="7932738" algn="l"/>
                <a:tab pos="8847138" algn="l"/>
                <a:tab pos="9761538" algn="l"/>
              </a:tabLst>
              <a:defRPr>
                <a:solidFill>
                  <a:srgbClr val="000000"/>
                </a:solidFill>
                <a:latin typeface="Arial" panose="020B0604020202020204" pitchFamily="34" charset="0"/>
                <a:ea typeface="Microsoft YaHei" panose="020B0503020204020204" pitchFamily="34" charset="-122"/>
              </a:defRPr>
            </a:lvl9pPr>
          </a:lstStyle>
          <a:p>
            <a:pPr lvl="1" eaLnBrk="1" hangingPunct="1">
              <a:spcBef>
                <a:spcPts val="700"/>
              </a:spcBef>
              <a:buSzPct val="80000"/>
              <a:defRPr/>
            </a:pPr>
            <a:r>
              <a:rPr lang="en-US" altLang="en-US" sz="2800" b="1" dirty="0" smtClean="0">
                <a:latin typeface="Times New Roman" panose="02020603050405020304" pitchFamily="18" charset="0"/>
              </a:rPr>
              <a:t>●Tycoons </a:t>
            </a:r>
          </a:p>
          <a:p>
            <a:pPr lvl="1" eaLnBrk="1" hangingPunct="1">
              <a:spcBef>
                <a:spcPts val="700"/>
              </a:spcBef>
              <a:buSzPct val="80000"/>
              <a:defRPr/>
            </a:pPr>
            <a:r>
              <a:rPr lang="en-US" altLang="en-US" sz="2800" b="1" dirty="0" smtClean="0">
                <a:latin typeface="Times New Roman" panose="02020603050405020304" pitchFamily="18" charset="0"/>
              </a:rPr>
              <a:t>	*</a:t>
            </a:r>
            <a:r>
              <a:rPr lang="en-US" altLang="en-US" sz="2800" b="1" i="1" dirty="0" smtClean="0">
                <a:solidFill>
                  <a:srgbClr val="FF0000"/>
                </a:solidFill>
                <a:latin typeface="Times New Roman" panose="02020603050405020304" pitchFamily="18" charset="0"/>
              </a:rPr>
              <a:t>Cornelius Vanderbilt</a:t>
            </a:r>
          </a:p>
          <a:p>
            <a:pPr lvl="1" eaLnBrk="1" hangingPunct="1">
              <a:spcBef>
                <a:spcPts val="700"/>
              </a:spcBef>
              <a:buSzPct val="80000"/>
              <a:defRPr/>
            </a:pPr>
            <a:r>
              <a:rPr lang="en-US" altLang="en-US" sz="2800" b="1" i="1" dirty="0">
                <a:solidFill>
                  <a:srgbClr val="FF0000"/>
                </a:solidFill>
                <a:latin typeface="Times New Roman" panose="02020603050405020304" pitchFamily="18" charset="0"/>
              </a:rPr>
              <a:t>	</a:t>
            </a:r>
            <a:r>
              <a:rPr lang="en-US" altLang="en-US" sz="2800" b="1" i="1" dirty="0" smtClean="0">
                <a:solidFill>
                  <a:srgbClr val="FF0000"/>
                </a:solidFill>
                <a:latin typeface="Times New Roman" panose="02020603050405020304" pitchFamily="18" charset="0"/>
              </a:rPr>
              <a:t>	</a:t>
            </a:r>
            <a:r>
              <a:rPr lang="en-US" altLang="en-US" sz="2800" b="1" i="1" dirty="0" smtClean="0">
                <a:solidFill>
                  <a:schemeClr val="tx1"/>
                </a:solidFill>
                <a:latin typeface="Times New Roman" panose="02020603050405020304" pitchFamily="18" charset="0"/>
              </a:rPr>
              <a:t>*$100m then = $10b today</a:t>
            </a:r>
            <a:endParaRPr lang="en-US" altLang="en-US" sz="2800" b="1" i="1" dirty="0" smtClean="0">
              <a:solidFill>
                <a:srgbClr val="FF0000"/>
              </a:solidFill>
              <a:latin typeface="Times New Roman" panose="02020603050405020304" pitchFamily="18" charset="0"/>
            </a:endParaRPr>
          </a:p>
          <a:p>
            <a:pPr lvl="1" eaLnBrk="1" hangingPunct="1">
              <a:spcBef>
                <a:spcPts val="700"/>
              </a:spcBef>
              <a:buSzPct val="80000"/>
              <a:defRPr/>
            </a:pPr>
            <a:r>
              <a:rPr lang="en-US" altLang="en-US" sz="2800" b="1" dirty="0" smtClean="0">
                <a:latin typeface="Times New Roman" panose="02020603050405020304" pitchFamily="18" charset="0"/>
              </a:rPr>
              <a:t>●Scandals</a:t>
            </a:r>
          </a:p>
          <a:p>
            <a:pPr lvl="1" eaLnBrk="1" hangingPunct="1">
              <a:spcBef>
                <a:spcPts val="700"/>
              </a:spcBef>
              <a:buSzPct val="80000"/>
              <a:defRPr/>
            </a:pPr>
            <a:r>
              <a:rPr lang="en-US" altLang="en-US" sz="2800" b="1" dirty="0" smtClean="0">
                <a:latin typeface="Times New Roman" panose="02020603050405020304" pitchFamily="18" charset="0"/>
              </a:rPr>
              <a:t>	*Involving politicians</a:t>
            </a:r>
          </a:p>
          <a:p>
            <a:pPr lvl="1" eaLnBrk="1" hangingPunct="1">
              <a:spcBef>
                <a:spcPts val="700"/>
              </a:spcBef>
              <a:buSzPct val="80000"/>
              <a:defRPr/>
            </a:pPr>
            <a:r>
              <a:rPr lang="en-US" altLang="en-US" sz="2800" b="1" dirty="0" smtClean="0">
                <a:latin typeface="Times New Roman" panose="02020603050405020304" pitchFamily="18" charset="0"/>
              </a:rPr>
              <a:t>	*Credit Mobilier</a:t>
            </a:r>
          </a:p>
          <a:p>
            <a:pPr marL="446088" lvl="1" indent="-382588" eaLnBrk="1" hangingPunct="1">
              <a:spcBef>
                <a:spcPts val="700"/>
              </a:spcBef>
              <a:buClr>
                <a:srgbClr val="000000"/>
              </a:buClr>
              <a:buSzPct val="80000"/>
              <a:buFont typeface="Times New Roman" panose="02020603050405020304" pitchFamily="18" charset="0"/>
              <a:buNone/>
              <a:defRPr/>
            </a:pPr>
            <a:endParaRPr lang="en-US" altLang="en-US" sz="2800" b="1" dirty="0" smtClean="0">
              <a:latin typeface="Times New Roman" panose="02020603050405020304" pitchFamily="18" charset="0"/>
            </a:endParaRPr>
          </a:p>
          <a:p>
            <a:pPr lvl="1" eaLnBrk="1" hangingPunct="1">
              <a:spcBef>
                <a:spcPts val="450"/>
              </a:spcBef>
              <a:buSzPct val="80000"/>
              <a:defRPr/>
            </a:pPr>
            <a:endParaRPr lang="en-US" altLang="en-US" b="1" dirty="0" smtClean="0">
              <a:latin typeface="Times New Roman" panose="02020603050405020304" pitchFamily="18" charset="0"/>
            </a:endParaRPr>
          </a:p>
          <a:p>
            <a:pPr eaLnBrk="1" hangingPunct="1">
              <a:spcBef>
                <a:spcPts val="450"/>
              </a:spcBef>
              <a:buSzPct val="100000"/>
              <a:defRPr/>
            </a:pPr>
            <a:endParaRPr lang="en-US" altLang="en-US" b="1" dirty="0" smtClean="0">
              <a:latin typeface="Times New Roman" panose="02020603050405020304" pitchFamily="18" charset="0"/>
            </a:endParaRPr>
          </a:p>
        </p:txBody>
      </p:sp>
      <p:sp>
        <p:nvSpPr>
          <p:cNvPr id="52228" name="Text Box 3"/>
          <p:cNvSpPr txBox="1">
            <a:spLocks noChangeArrowheads="1"/>
          </p:cNvSpPr>
          <p:nvPr/>
        </p:nvSpPr>
        <p:spPr bwMode="auto">
          <a:xfrm>
            <a:off x="1295400" y="0"/>
            <a:ext cx="5943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eaLnBrk="1" hangingPunct="1">
              <a:spcBef>
                <a:spcPct val="0"/>
              </a:spcBef>
              <a:buClrTx/>
              <a:buFontTx/>
              <a:buNone/>
            </a:pPr>
            <a:r>
              <a:rPr lang="en-US" altLang="en-US" sz="3600" b="1" dirty="0" smtClean="0"/>
              <a:t>Railroad Tycoons</a:t>
            </a:r>
            <a:endParaRPr lang="en-US" altLang="en-US" sz="3600" b="1" dirty="0"/>
          </a:p>
        </p:txBody>
      </p:sp>
    </p:spTree>
    <p:extLst>
      <p:ext uri="{BB962C8B-B14F-4D97-AF65-F5344CB8AC3E}">
        <p14:creationId xmlns:p14="http://schemas.microsoft.com/office/powerpoint/2010/main" val="39913083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3866257B-E5CE-4C43-9210-F2DE76BE10B5}"/>
    </a:ext>
  </a:extLst>
</a:theme>
</file>

<file path=ppt/theme/theme5.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3866257B-E5CE-4C43-9210-F2DE76BE10B5}"/>
    </a:ext>
  </a:extLst>
</a:theme>
</file>

<file path=ppt/theme/theme7.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866257B-E5CE-4C43-9210-F2DE76BE10B5}"/>
    </a:ext>
  </a:extLst>
</a:theme>
</file>

<file path=ppt/theme/theme9.xml><?xml version="1.0" encoding="utf-8"?>
<a:theme xmlns:a="http://schemas.openxmlformats.org/drawingml/2006/main" name="3_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otalTime>972</TotalTime>
  <Words>2220</Words>
  <Application>Microsoft Office PowerPoint</Application>
  <PresentationFormat>On-screen Show (4:3)</PresentationFormat>
  <Paragraphs>379</Paragraphs>
  <Slides>26</Slides>
  <Notes>9</Notes>
  <HiddenSlides>0</HiddenSlides>
  <MMClips>0</MMClips>
  <ScaleCrop>false</ScaleCrop>
  <HeadingPairs>
    <vt:vector size="4" baseType="variant">
      <vt:variant>
        <vt:lpstr>Theme</vt:lpstr>
      </vt:variant>
      <vt:variant>
        <vt:i4>11</vt:i4>
      </vt:variant>
      <vt:variant>
        <vt:lpstr>Slide Titles</vt:lpstr>
      </vt:variant>
      <vt:variant>
        <vt:i4>26</vt:i4>
      </vt:variant>
    </vt:vector>
  </HeadingPairs>
  <TitlesOfParts>
    <vt:vector size="37" baseType="lpstr">
      <vt:lpstr>4_Office Theme</vt:lpstr>
      <vt:lpstr>Office Theme</vt:lpstr>
      <vt:lpstr>1_Office Theme</vt:lpstr>
      <vt:lpstr>View</vt:lpstr>
      <vt:lpstr>2_Office Theme</vt:lpstr>
      <vt:lpstr>1_View</vt:lpstr>
      <vt:lpstr>5_Office Theme</vt:lpstr>
      <vt:lpstr>2_View</vt:lpstr>
      <vt:lpstr>3_View</vt:lpstr>
      <vt:lpstr>6_Office Theme</vt:lpstr>
      <vt:lpstr>3_Office Theme</vt:lpstr>
      <vt:lpstr>PowerPoint Presentation</vt:lpstr>
      <vt:lpstr>PowerPoint Presentation</vt:lpstr>
      <vt:lpstr>Sources of Industrial Growth: Technology</vt:lpstr>
      <vt:lpstr>Sources of Industrial Growth: Population Boom</vt:lpstr>
      <vt:lpstr>Sources of Industrial Growth: Scientific Development</vt:lpstr>
      <vt:lpstr>PowerPoint Presentation</vt:lpstr>
      <vt:lpstr>Henry Ford</vt:lpstr>
      <vt:lpstr>Sources of Industrial Growth: New Business Development</vt:lpstr>
      <vt:lpstr>PowerPoint Presentation</vt:lpstr>
      <vt:lpstr>PowerPoint Presentation</vt:lpstr>
      <vt:lpstr>PowerPoint Presentation</vt:lpstr>
      <vt:lpstr>Ski Bo Castle in Scotland</vt:lpstr>
      <vt:lpstr>PowerPoint Presentation</vt:lpstr>
      <vt:lpstr>PowerPoint Presentation</vt:lpstr>
      <vt:lpstr>PowerPoint Presentation</vt:lpstr>
      <vt:lpstr>PowerPoint Presentation</vt:lpstr>
      <vt:lpstr>Opposing Views of Wealth</vt:lpstr>
      <vt:lpstr>Criticism of Capitalism</vt:lpstr>
      <vt:lpstr>Industrial Workers in the New Economy</vt:lpstr>
      <vt:lpstr>The Struggle to Unionize</vt:lpstr>
      <vt:lpstr>Unions and Violence</vt:lpstr>
      <vt:lpstr>Unions and Violence cont.</vt:lpstr>
      <vt:lpstr>Unions and Violence cont.</vt:lpstr>
      <vt:lpstr>Crash Course US History: Industrialization</vt:lpstr>
      <vt:lpstr>PowerPoint Presentation</vt:lpstr>
      <vt:lpstr>Ch. 17 SAQ</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53</cp:revision>
  <dcterms:created xsi:type="dcterms:W3CDTF">2019-01-10T13:36:01Z</dcterms:created>
  <dcterms:modified xsi:type="dcterms:W3CDTF">2019-01-16T16:22:15Z</dcterms:modified>
</cp:coreProperties>
</file>