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77" r:id="rId3"/>
    <p:sldMasterId id="2147483689" r:id="rId4"/>
    <p:sldMasterId id="2147483701" r:id="rId5"/>
    <p:sldMasterId id="2147483713" r:id="rId6"/>
    <p:sldMasterId id="2147483725" r:id="rId7"/>
  </p:sldMasterIdLst>
  <p:notesMasterIdLst>
    <p:notesMasterId r:id="rId31"/>
  </p:notesMasterIdLst>
  <p:handoutMasterIdLst>
    <p:handoutMasterId r:id="rId32"/>
  </p:handoutMasterIdLst>
  <p:sldIdLst>
    <p:sldId id="299" r:id="rId8"/>
    <p:sldId id="256" r:id="rId9"/>
    <p:sldId id="258" r:id="rId10"/>
    <p:sldId id="261" r:id="rId11"/>
    <p:sldId id="260" r:id="rId12"/>
    <p:sldId id="294" r:id="rId13"/>
    <p:sldId id="259" r:id="rId14"/>
    <p:sldId id="262" r:id="rId15"/>
    <p:sldId id="263" r:id="rId16"/>
    <p:sldId id="264" r:id="rId17"/>
    <p:sldId id="293" r:id="rId18"/>
    <p:sldId id="309" r:id="rId19"/>
    <p:sldId id="300" r:id="rId20"/>
    <p:sldId id="301" r:id="rId21"/>
    <p:sldId id="302" r:id="rId22"/>
    <p:sldId id="303" r:id="rId23"/>
    <p:sldId id="304" r:id="rId24"/>
    <p:sldId id="288" r:id="rId25"/>
    <p:sldId id="289" r:id="rId26"/>
    <p:sldId id="290" r:id="rId27"/>
    <p:sldId id="291" r:id="rId28"/>
    <p:sldId id="292" r:id="rId29"/>
    <p:sldId id="310" r:id="rId30"/>
  </p:sldIdLst>
  <p:sldSz cx="12192000" cy="6858000"/>
  <p:notesSz cx="9296400" cy="7010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633" autoAdjust="0"/>
  </p:normalViewPr>
  <p:slideViewPr>
    <p:cSldViewPr snapToGrid="0">
      <p:cViewPr varScale="1">
        <p:scale>
          <a:sx n="56" d="100"/>
          <a:sy n="56" d="100"/>
        </p:scale>
        <p:origin x="1296"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a:defRPr sz="1200">
                <a:cs typeface="+mn-cs"/>
              </a:defRPr>
            </a:lvl1pPr>
          </a:lstStyle>
          <a:p>
            <a:pPr>
              <a:defRPr/>
            </a:pPr>
            <a:endParaRPr lang="en-US"/>
          </a:p>
        </p:txBody>
      </p:sp>
      <p:sp>
        <p:nvSpPr>
          <p:cNvPr id="47107" name="Rectangle 3"/>
          <p:cNvSpPr>
            <a:spLocks noGrp="1" noChangeArrowheads="1"/>
          </p:cNvSpPr>
          <p:nvPr>
            <p:ph type="dt" sz="quarter" idx="1"/>
          </p:nvPr>
        </p:nvSpPr>
        <p:spPr bwMode="auto">
          <a:xfrm>
            <a:off x="5265014"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a:defRPr sz="1200">
                <a:cs typeface="+mn-cs"/>
              </a:defRPr>
            </a:lvl1pPr>
          </a:lstStyle>
          <a:p>
            <a:pPr>
              <a:defRPr/>
            </a:pPr>
            <a:fld id="{4BC6C1B4-00BE-482B-B639-89DB9E319D24}" type="datetimeFigureOut">
              <a:rPr lang="en-US"/>
              <a:pPr>
                <a:defRPr/>
              </a:pPr>
              <a:t>7/3/2017</a:t>
            </a:fld>
            <a:endParaRPr lang="en-US"/>
          </a:p>
        </p:txBody>
      </p:sp>
      <p:sp>
        <p:nvSpPr>
          <p:cNvPr id="47108" name="Rectangle 4"/>
          <p:cNvSpPr>
            <a:spLocks noGrp="1" noChangeArrowheads="1"/>
          </p:cNvSpPr>
          <p:nvPr>
            <p:ph type="ftr" sz="quarter" idx="2"/>
          </p:nvPr>
        </p:nvSpPr>
        <p:spPr bwMode="auto">
          <a:xfrm>
            <a:off x="1"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a:defRPr sz="1200">
                <a:cs typeface="+mn-cs"/>
              </a:defRPr>
            </a:lvl1pPr>
          </a:lstStyle>
          <a:p>
            <a:pPr>
              <a:defRPr/>
            </a:pPr>
            <a:endParaRPr lang="en-US"/>
          </a:p>
        </p:txBody>
      </p:sp>
      <p:sp>
        <p:nvSpPr>
          <p:cNvPr id="47109" name="Rectangle 5"/>
          <p:cNvSpPr>
            <a:spLocks noGrp="1" noChangeArrowheads="1"/>
          </p:cNvSpPr>
          <p:nvPr>
            <p:ph type="sldNum" sz="quarter" idx="3"/>
          </p:nvPr>
        </p:nvSpPr>
        <p:spPr bwMode="auto">
          <a:xfrm>
            <a:off x="5265014"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a:defRPr sz="1200">
                <a:cs typeface="+mn-cs"/>
              </a:defRPr>
            </a:lvl1pPr>
          </a:lstStyle>
          <a:p>
            <a:pPr>
              <a:defRPr/>
            </a:pPr>
            <a:fld id="{850048FC-BB03-4CF3-B57C-3FE735EC391B}" type="slidenum">
              <a:rPr lang="en-US"/>
              <a:pPr>
                <a:defRPr/>
              </a:pPr>
              <a:t>‹#›</a:t>
            </a:fld>
            <a:endParaRPr lang="en-US"/>
          </a:p>
        </p:txBody>
      </p:sp>
    </p:spTree>
    <p:extLst>
      <p:ext uri="{BB962C8B-B14F-4D97-AF65-F5344CB8AC3E}">
        <p14:creationId xmlns:p14="http://schemas.microsoft.com/office/powerpoint/2010/main" val="3019766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F4C87D65-B182-4522-9ED0-FED934493647}" type="datetimeFigureOut">
              <a:rPr lang="en-US" smtClean="0"/>
              <a:t>7/3/2017</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571E81B-4FF0-4247-B1DC-05C4A3272CD0}" type="slidenum">
              <a:rPr lang="en-US" smtClean="0"/>
              <a:t>‹#›</a:t>
            </a:fld>
            <a:endParaRPr lang="en-US"/>
          </a:p>
        </p:txBody>
      </p:sp>
    </p:spTree>
    <p:extLst>
      <p:ext uri="{BB962C8B-B14F-4D97-AF65-F5344CB8AC3E}">
        <p14:creationId xmlns:p14="http://schemas.microsoft.com/office/powerpoint/2010/main" val="419910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137A3D3-2C8E-4554-946A-A044BDB0A00B}"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614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3A0EE62B-2181-49E1-A49E-2113B96586A8}" type="slidenum">
              <a:rPr lang="en-US" altLang="en-US" sz="1200" smtClean="0">
                <a:solidFill>
                  <a:srgbClr val="000000"/>
                </a:solidFill>
                <a:latin typeface="Times New Roman" panose="02020603050405020304" pitchFamily="18" charset="0"/>
                <a:cs typeface="+mn-cs"/>
              </a:rPr>
              <a:pPr algn="r">
                <a:buClrTx/>
                <a:buFontTx/>
                <a:buNone/>
              </a:pPr>
              <a:t>1</a:t>
            </a:fld>
            <a:endParaRPr lang="en-US" altLang="en-US" sz="1200" smtClean="0">
              <a:solidFill>
                <a:srgbClr val="000000"/>
              </a:solidFill>
              <a:latin typeface="Times New Roman" panose="02020603050405020304" pitchFamily="18" charset="0"/>
              <a:cs typeface="+mn-cs"/>
            </a:endParaRPr>
          </a:p>
        </p:txBody>
      </p:sp>
      <p:sp>
        <p:nvSpPr>
          <p:cNvPr id="6148"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62C9EF4C-8E17-4559-9E9D-B85DE2552684}" type="slidenum">
              <a:rPr lang="en-US" altLang="en-US" sz="1200" smtClean="0">
                <a:solidFill>
                  <a:srgbClr val="000000"/>
                </a:solidFill>
                <a:latin typeface="Times New Roman" panose="02020603050405020304" pitchFamily="18" charset="0"/>
                <a:cs typeface="+mn-cs"/>
              </a:rPr>
              <a:pPr algn="r">
                <a:buClrTx/>
                <a:buFontTx/>
                <a:buNone/>
              </a:pPr>
              <a:t>1</a:t>
            </a:fld>
            <a:endParaRPr lang="en-US" altLang="en-US" sz="1200" smtClean="0">
              <a:solidFill>
                <a:srgbClr val="000000"/>
              </a:solidFill>
              <a:latin typeface="Times New Roman" panose="02020603050405020304" pitchFamily="18" charset="0"/>
              <a:cs typeface="+mn-cs"/>
            </a:endParaRPr>
          </a:p>
        </p:txBody>
      </p:sp>
      <p:sp>
        <p:nvSpPr>
          <p:cNvPr id="6149" name="Rectangle 3"/>
          <p:cNvSpPr txBox="1">
            <a:spLocks noGrp="1" noRot="1" noChangeAspect="1" noChangeArrowheads="1" noTextEdit="1"/>
          </p:cNvSpPr>
          <p:nvPr>
            <p:ph type="sldImg"/>
          </p:nvPr>
        </p:nvSpPr>
        <p:spPr>
          <a:xfrm>
            <a:off x="1473200" y="0"/>
            <a:ext cx="4064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0" name="Text Box 4"/>
          <p:cNvSpPr txBox="1">
            <a:spLocks noGrp="1" noChangeArrowheads="1"/>
          </p:cNvSpPr>
          <p:nvPr>
            <p:ph type="body" idx="1"/>
          </p:nvPr>
        </p:nvSpPr>
        <p:spPr>
          <a:xfrm>
            <a:off x="0" y="2286000"/>
            <a:ext cx="6858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anose="020B0600070205080204" pitchFamily="34"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183570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C24A20A-06A2-45B9-9A59-E193427AA967}"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7891"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0099E368-2C6B-4089-BBE5-C5F147C6D83F}" type="slidenum">
              <a:rPr lang="en-US" altLang="en-US" sz="1200" smtClean="0">
                <a:solidFill>
                  <a:srgbClr val="000000"/>
                </a:solidFill>
                <a:latin typeface="Times New Roman" panose="02020603050405020304" pitchFamily="18" charset="0"/>
                <a:cs typeface="+mn-cs"/>
              </a:rPr>
              <a:pPr algn="r">
                <a:buClrTx/>
                <a:buFontTx/>
                <a:buNone/>
              </a:pPr>
              <a:t>13</a:t>
            </a:fld>
            <a:endParaRPr lang="en-US" altLang="en-US" sz="1200" smtClean="0">
              <a:solidFill>
                <a:srgbClr val="000000"/>
              </a:solidFill>
              <a:latin typeface="Times New Roman" panose="02020603050405020304" pitchFamily="18" charset="0"/>
              <a:cs typeface="+mn-cs"/>
            </a:endParaRPr>
          </a:p>
        </p:txBody>
      </p:sp>
      <p:sp>
        <p:nvSpPr>
          <p:cNvPr id="37892" name="Rectangle 2"/>
          <p:cNvSpPr txBox="1">
            <a:spLocks noGrp="1" noRot="1" noChangeAspect="1" noChangeArrowheads="1" noTextEdit="1"/>
          </p:cNvSpPr>
          <p:nvPr>
            <p:ph type="sldImg"/>
          </p:nvPr>
        </p:nvSpPr>
        <p:spPr>
          <a:xfrm>
            <a:off x="1101725" y="0"/>
            <a:ext cx="4197350" cy="2362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Text Box 3"/>
          <p:cNvSpPr txBox="1">
            <a:spLocks noGrp="1" noChangeArrowheads="1"/>
          </p:cNvSpPr>
          <p:nvPr>
            <p:ph type="body" idx="1"/>
          </p:nvPr>
        </p:nvSpPr>
        <p:spPr>
          <a:xfrm>
            <a:off x="0" y="2362200"/>
            <a:ext cx="6858000" cy="678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ea typeface="Microsoft YaHei" panose="020B0503020204020204" pitchFamily="34" charset="-122"/>
            </a:endParaRPr>
          </a:p>
        </p:txBody>
      </p:sp>
      <p:sp>
        <p:nvSpPr>
          <p:cNvPr id="37894"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6D643F6C-26A5-4AA6-8975-DF70954EC9D2}" type="slidenum">
              <a:rPr lang="en-US" altLang="en-US" sz="1200" smtClean="0">
                <a:solidFill>
                  <a:srgbClr val="000000"/>
                </a:solidFill>
                <a:latin typeface="Times New Roman" panose="02020603050405020304" pitchFamily="18" charset="0"/>
                <a:cs typeface="+mn-cs"/>
              </a:rPr>
              <a:pPr algn="r">
                <a:buClrTx/>
                <a:buFontTx/>
                <a:buNone/>
              </a:pPr>
              <a:t>13</a:t>
            </a:fld>
            <a:endParaRPr lang="en-US" altLang="en-US" sz="1200" smtClean="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83734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F946DA46-2708-4847-A2A6-D5A5C3F9C6EC}"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1638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D4A1C2CA-4930-4B64-A29B-311979259575}" type="slidenum">
              <a:rPr lang="en-US" altLang="en-US" sz="1200" smtClean="0">
                <a:solidFill>
                  <a:srgbClr val="000000"/>
                </a:solidFill>
                <a:latin typeface="Times New Roman" panose="02020603050405020304" pitchFamily="18" charset="0"/>
                <a:cs typeface="+mn-cs"/>
              </a:rPr>
              <a:pPr algn="r">
                <a:buClrTx/>
                <a:buFontTx/>
                <a:buNone/>
              </a:pPr>
              <a:t>14</a:t>
            </a:fld>
            <a:endParaRPr lang="en-US" altLang="en-US" sz="1200" smtClean="0">
              <a:solidFill>
                <a:srgbClr val="000000"/>
              </a:solidFill>
              <a:latin typeface="Times New Roman" panose="02020603050405020304" pitchFamily="18" charset="0"/>
              <a:cs typeface="+mn-cs"/>
            </a:endParaRPr>
          </a:p>
        </p:txBody>
      </p:sp>
      <p:sp>
        <p:nvSpPr>
          <p:cNvPr id="16388" name="Rectangle 2"/>
          <p:cNvSpPr txBox="1">
            <a:spLocks noGrp="1" noRot="1" noChangeAspect="1" noChangeArrowheads="1" noTextEdit="1"/>
          </p:cNvSpPr>
          <p:nvPr>
            <p:ph type="sldImg"/>
          </p:nvPr>
        </p:nvSpPr>
        <p:spPr>
          <a:xfrm>
            <a:off x="1101725" y="0"/>
            <a:ext cx="4197350" cy="2362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Text Box 3"/>
          <p:cNvSpPr txBox="1">
            <a:spLocks noGrp="1" noChangeArrowheads="1"/>
          </p:cNvSpPr>
          <p:nvPr>
            <p:ph type="body" idx="1"/>
          </p:nvPr>
        </p:nvSpPr>
        <p:spPr>
          <a:xfrm>
            <a:off x="0" y="2362200"/>
            <a:ext cx="6858000" cy="678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ea typeface="Microsoft YaHei" panose="020B0503020204020204" pitchFamily="34" charset="-122"/>
            </a:endParaRPr>
          </a:p>
        </p:txBody>
      </p:sp>
      <p:sp>
        <p:nvSpPr>
          <p:cNvPr id="16390"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991CD588-044B-471E-AA2B-027489782E85}" type="slidenum">
              <a:rPr lang="en-US" altLang="en-US" sz="1200" smtClean="0">
                <a:solidFill>
                  <a:srgbClr val="000000"/>
                </a:solidFill>
                <a:latin typeface="Times New Roman" panose="02020603050405020304" pitchFamily="18" charset="0"/>
                <a:cs typeface="+mn-cs"/>
              </a:rPr>
              <a:pPr algn="r">
                <a:buClrTx/>
                <a:buFontTx/>
                <a:buNone/>
              </a:pPr>
              <a:t>14</a:t>
            </a:fld>
            <a:endParaRPr lang="en-US" altLang="en-US" sz="1200" smtClean="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5244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160D606-CF93-4BB6-B249-F716FDA00788}"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
        <p:nvSpPr>
          <p:cNvPr id="18435"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2AFAA46C-3CAB-4E14-B95B-FAADC834DF38}" type="slidenum">
              <a:rPr lang="en-US" altLang="en-US" sz="1200" smtClean="0">
                <a:solidFill>
                  <a:srgbClr val="000000"/>
                </a:solidFill>
                <a:latin typeface="Times New Roman" panose="02020603050405020304" pitchFamily="18" charset="0"/>
                <a:cs typeface="+mn-cs"/>
              </a:rPr>
              <a:pPr algn="r">
                <a:buClrTx/>
                <a:buFontTx/>
                <a:buNone/>
              </a:pPr>
              <a:t>15</a:t>
            </a:fld>
            <a:endParaRPr lang="en-US" altLang="en-US" sz="1200" smtClean="0">
              <a:solidFill>
                <a:srgbClr val="000000"/>
              </a:solidFill>
              <a:latin typeface="Times New Roman" panose="02020603050405020304" pitchFamily="18" charset="0"/>
              <a:cs typeface="+mn-cs"/>
            </a:endParaRPr>
          </a:p>
        </p:txBody>
      </p:sp>
      <p:sp>
        <p:nvSpPr>
          <p:cNvPr id="18436" name="Rectangle 2"/>
          <p:cNvSpPr txBox="1">
            <a:spLocks noGrp="1" noRot="1" noChangeAspect="1" noChangeArrowheads="1" noTextEdit="1"/>
          </p:cNvSpPr>
          <p:nvPr>
            <p:ph type="sldImg"/>
          </p:nvPr>
        </p:nvSpPr>
        <p:spPr>
          <a:xfrm>
            <a:off x="1101725" y="0"/>
            <a:ext cx="4197350" cy="2362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p:cNvSpPr txBox="1">
            <a:spLocks noGrp="1" noChangeArrowheads="1"/>
          </p:cNvSpPr>
          <p:nvPr>
            <p:ph type="body" idx="1"/>
          </p:nvPr>
        </p:nvSpPr>
        <p:spPr>
          <a:xfrm>
            <a:off x="0" y="2362200"/>
            <a:ext cx="6858000" cy="678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ea typeface="Microsoft YaHei" panose="020B0503020204020204" pitchFamily="34" charset="-122"/>
            </a:endParaRPr>
          </a:p>
        </p:txBody>
      </p:sp>
      <p:sp>
        <p:nvSpPr>
          <p:cNvPr id="18438"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C043C7B4-7998-452B-B0F7-DA0064E2FDC9}" type="slidenum">
              <a:rPr lang="en-US" altLang="en-US" sz="1200" smtClean="0">
                <a:solidFill>
                  <a:srgbClr val="000000"/>
                </a:solidFill>
                <a:latin typeface="Times New Roman" panose="02020603050405020304" pitchFamily="18" charset="0"/>
                <a:cs typeface="+mn-cs"/>
              </a:rPr>
              <a:pPr algn="r">
                <a:buClrTx/>
                <a:buFontTx/>
                <a:buNone/>
              </a:pPr>
              <a:t>15</a:t>
            </a:fld>
            <a:endParaRPr lang="en-US" altLang="en-US" sz="1200" smtClean="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326720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460D63F-54B8-4FD6-9DE6-8BF7D2A46D54}"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
        <p:nvSpPr>
          <p:cNvPr id="20483"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33D1802F-09A9-427D-9057-5771CD24D4C1}" type="slidenum">
              <a:rPr lang="en-US" altLang="en-US" sz="1200" smtClean="0">
                <a:solidFill>
                  <a:srgbClr val="000000"/>
                </a:solidFill>
                <a:latin typeface="Times New Roman" panose="02020603050405020304" pitchFamily="18" charset="0"/>
                <a:cs typeface="+mn-cs"/>
              </a:rPr>
              <a:pPr algn="r">
                <a:buClrTx/>
                <a:buFontTx/>
                <a:buNone/>
              </a:pPr>
              <a:t>16</a:t>
            </a:fld>
            <a:endParaRPr lang="en-US" altLang="en-US" sz="1200" smtClean="0">
              <a:solidFill>
                <a:srgbClr val="000000"/>
              </a:solidFill>
              <a:latin typeface="Times New Roman" panose="02020603050405020304" pitchFamily="18" charset="0"/>
              <a:cs typeface="+mn-cs"/>
            </a:endParaRPr>
          </a:p>
        </p:txBody>
      </p:sp>
      <p:sp>
        <p:nvSpPr>
          <p:cNvPr id="20484" name="Rectangle 2"/>
          <p:cNvSpPr txBox="1">
            <a:spLocks noGrp="1" noRot="1" noChangeAspect="1" noChangeArrowheads="1" noTextEdit="1"/>
          </p:cNvSpPr>
          <p:nvPr>
            <p:ph type="sldImg"/>
          </p:nvPr>
        </p:nvSpPr>
        <p:spPr>
          <a:xfrm>
            <a:off x="1101725" y="0"/>
            <a:ext cx="4197350" cy="2362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Text Box 3"/>
          <p:cNvSpPr txBox="1">
            <a:spLocks noGrp="1" noChangeArrowheads="1"/>
          </p:cNvSpPr>
          <p:nvPr>
            <p:ph type="body" idx="1"/>
          </p:nvPr>
        </p:nvSpPr>
        <p:spPr>
          <a:xfrm>
            <a:off x="0" y="2362200"/>
            <a:ext cx="6858000" cy="678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ea typeface="Microsoft YaHei" panose="020B0503020204020204" pitchFamily="34" charset="-122"/>
            </a:endParaRPr>
          </a:p>
        </p:txBody>
      </p:sp>
      <p:sp>
        <p:nvSpPr>
          <p:cNvPr id="20486"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145B1D7E-3118-42BE-A727-DB3C0AC767E3}" type="slidenum">
              <a:rPr lang="en-US" altLang="en-US" sz="1200" smtClean="0">
                <a:solidFill>
                  <a:srgbClr val="000000"/>
                </a:solidFill>
                <a:latin typeface="Times New Roman" panose="02020603050405020304" pitchFamily="18" charset="0"/>
                <a:cs typeface="+mn-cs"/>
              </a:rPr>
              <a:pPr algn="r">
                <a:buClrTx/>
                <a:buFontTx/>
                <a:buNone/>
              </a:pPr>
              <a:t>16</a:t>
            </a:fld>
            <a:endParaRPr lang="en-US" altLang="en-US" sz="1200" smtClean="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3640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6350" y="3887788"/>
            <a:ext cx="1219517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6350" y="2058988"/>
            <a:ext cx="1219517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solidFill>
                  <a:schemeClr val="tx1"/>
                </a:solidFill>
              </a:defRPr>
            </a:lvl1pPr>
          </a:lstStyle>
          <a:p>
            <a:pPr>
              <a:defRPr/>
            </a:pPr>
            <a:fld id="{801120E6-6C9D-4D0A-BB76-042A53F469AD}" type="datetimeFigureOut">
              <a:rPr lang="en-US"/>
              <a:pPr>
                <a:defRPr/>
              </a:pPr>
              <a:t>7/3/2017</a:t>
            </a:fld>
            <a:endParaRPr lang="en-US"/>
          </a:p>
        </p:txBody>
      </p:sp>
      <p:sp>
        <p:nvSpPr>
          <p:cNvPr id="7"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C0A45633-F117-4DDE-90A8-55D5625F4D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900323-F9B3-4D8C-9508-E77436CDEB35}" type="datetimeFigureOut">
              <a:rPr lang="en-US"/>
              <a:pPr>
                <a:defRPr/>
              </a:pPr>
              <a:t>7/3/2017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095939-A826-4B18-BBDB-AF411650D0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9018588"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838200" y="6423025"/>
            <a:ext cx="2743200" cy="365125"/>
          </a:xfrm>
        </p:spPr>
        <p:txBody>
          <a:bodyPr/>
          <a:lstStyle>
            <a:lvl1pPr>
              <a:defRPr/>
            </a:lvl1pPr>
          </a:lstStyle>
          <a:p>
            <a:pPr>
              <a:defRPr/>
            </a:pPr>
            <a:fld id="{3C2E0A64-A538-43DD-871C-8656FE5E40B7}" type="datetimeFigureOut">
              <a:rPr lang="en-US"/>
              <a:pPr>
                <a:defRPr/>
              </a:pPr>
              <a:t>7/3/2017</a:t>
            </a:fld>
            <a:endParaRPr lang="en-US"/>
          </a:p>
        </p:txBody>
      </p:sp>
      <p:sp>
        <p:nvSpPr>
          <p:cNvPr id="6" name="Footer Placeholder 4"/>
          <p:cNvSpPr>
            <a:spLocks noGrp="1"/>
          </p:cNvSpPr>
          <p:nvPr>
            <p:ph type="ftr" sz="quarter" idx="11"/>
          </p:nvPr>
        </p:nvSpPr>
        <p:spPr>
          <a:xfrm>
            <a:off x="3776663" y="6423025"/>
            <a:ext cx="42799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2438" y="6423025"/>
            <a:ext cx="881062" cy="365125"/>
          </a:xfrm>
        </p:spPr>
        <p:txBody>
          <a:bodyPr/>
          <a:lstStyle>
            <a:lvl1pPr>
              <a:defRPr/>
            </a:lvl1pPr>
          </a:lstStyle>
          <a:p>
            <a:pPr>
              <a:defRPr/>
            </a:pPr>
            <a:fld id="{73916ED2-E89E-4C48-A403-0B4DF17923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3325" y="284163"/>
            <a:ext cx="9783763" cy="1508125"/>
          </a:xfrm>
        </p:spPr>
        <p:txBody>
          <a:bodyPr/>
          <a:lstStyle/>
          <a:p>
            <a:r>
              <a:rPr lang="en-US"/>
              <a:t>Click to edit Master title style</a:t>
            </a:r>
          </a:p>
        </p:txBody>
      </p:sp>
      <p:sp>
        <p:nvSpPr>
          <p:cNvPr id="3" name="Table Placeholder 2"/>
          <p:cNvSpPr>
            <a:spLocks noGrp="1"/>
          </p:cNvSpPr>
          <p:nvPr>
            <p:ph type="tbl" idx="1"/>
          </p:nvPr>
        </p:nvSpPr>
        <p:spPr>
          <a:xfrm>
            <a:off x="1203325" y="2011363"/>
            <a:ext cx="9783763" cy="420687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604B1332-26BF-41AB-B478-89B2F6D2F522}" type="datetimeFigureOut">
              <a:rPr lang="en-US"/>
              <a:pPr>
                <a:defRPr/>
              </a:pPr>
              <a:t>7/3/2017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AF72A5-2557-4C4E-BF4A-6081F3CA7B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226949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195354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173899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24209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61431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38516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10269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344DDF-9D82-4935-9CAB-3CCE8D4B11B7}" type="datetimeFigureOut">
              <a:rPr lang="en-US"/>
              <a:pPr>
                <a:defRPr/>
              </a:pPr>
              <a:t>7/3/2017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BF53FE-ADC5-446E-B2D2-C8456BE388B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2597050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131559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417771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949092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41097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280233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1860725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136028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1365126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52298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6350" y="2058988"/>
            <a:ext cx="1219517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6350" y="3887788"/>
            <a:ext cx="1219517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chemeClr val="tx1"/>
                </a:solidFill>
              </a:defRPr>
            </a:lvl1pPr>
          </a:lstStyle>
          <a:p>
            <a:pPr>
              <a:defRPr/>
            </a:pPr>
            <a:fld id="{8C84C90A-27BF-4B6B-A6FD-2F05516C2363}" type="datetimeFigureOut">
              <a:rPr lang="en-US"/>
              <a:pPr>
                <a:defRPr/>
              </a:pPr>
              <a:t>7/3/2017</a:t>
            </a:fld>
            <a:endParaRPr lang="en-US"/>
          </a:p>
        </p:txBody>
      </p:sp>
      <p:sp>
        <p:nvSpPr>
          <p:cNvPr id="7"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945C583C-8D13-445B-BAC7-909AC19444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2313757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4161026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493935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3313955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803638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2635087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427442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412140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3664649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52248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58C77B4-12C4-4AB3-A90F-3F41FB855649}" type="datetimeFigureOut">
              <a:rPr lang="en-US"/>
              <a:pPr>
                <a:defRPr/>
              </a:pPr>
              <a:t>7/3/2017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CC7E77-7948-4570-846D-172E7EB0310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2047739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2197817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1313263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2066510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3678227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3421428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3662344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1710169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1646402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323708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9695E04-5ABA-4420-84B8-D57C0A6553A7}" type="datetimeFigureOut">
              <a:rPr lang="en-US"/>
              <a:pPr>
                <a:defRPr/>
              </a:pPr>
              <a:t>7/3/2017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766A6C-9D43-4621-92AF-65E3C4F393A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301036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2946350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1466456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568738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1068784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207621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792250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2392533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1321378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385168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C11CB1D-9B7E-47AC-A969-B50E49061BBD}" type="datetimeFigureOut">
              <a:rPr lang="en-US"/>
              <a:pPr>
                <a:defRPr/>
              </a:pPr>
              <a:t>7/3/2017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ECCCC3-30A1-4A10-B828-69ADF7F1F14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843607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4176262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1625123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2657294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1331930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26578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1878946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2050005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FBD4A49-3742-463E-92DB-D9E3A8A94FF5}" type="slidenum">
              <a:rPr lang="en-US" altLang="en-US"/>
              <a:pPr>
                <a:defRPr/>
              </a:pPr>
              <a:t>‹#›</a:t>
            </a:fld>
            <a:endParaRPr lang="en-US" altLang="en-US"/>
          </a:p>
        </p:txBody>
      </p:sp>
    </p:spTree>
    <p:extLst>
      <p:ext uri="{BB962C8B-B14F-4D97-AF65-F5344CB8AC3E}">
        <p14:creationId xmlns:p14="http://schemas.microsoft.com/office/powerpoint/2010/main" val="2524507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1B22BCB-E06F-42A6-AB1C-540090D56794}" type="slidenum">
              <a:rPr lang="en-US" altLang="en-US"/>
              <a:pPr>
                <a:defRPr/>
              </a:pPr>
              <a:t>‹#›</a:t>
            </a:fld>
            <a:endParaRPr lang="en-US" altLang="en-US"/>
          </a:p>
        </p:txBody>
      </p:sp>
    </p:spTree>
    <p:extLst>
      <p:ext uri="{BB962C8B-B14F-4D97-AF65-F5344CB8AC3E}">
        <p14:creationId xmlns:p14="http://schemas.microsoft.com/office/powerpoint/2010/main" val="64931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F0AFF76-8F30-4F15-8F28-09A7114391F0}" type="datetimeFigureOut">
              <a:rPr lang="en-US"/>
              <a:pPr>
                <a:defRPr/>
              </a:pPr>
              <a:t>7/3/2017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9EDDF1A-685A-4CE9-B9CF-2789C27FEEF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06A018-E79B-4047-B32C-2EAEBAA66BED}" type="slidenum">
              <a:rPr lang="en-US" altLang="en-US"/>
              <a:pPr>
                <a:defRPr/>
              </a:pPr>
              <a:t>‹#›</a:t>
            </a:fld>
            <a:endParaRPr lang="en-US" altLang="en-US"/>
          </a:p>
        </p:txBody>
      </p:sp>
    </p:spTree>
    <p:extLst>
      <p:ext uri="{BB962C8B-B14F-4D97-AF65-F5344CB8AC3E}">
        <p14:creationId xmlns:p14="http://schemas.microsoft.com/office/powerpoint/2010/main" val="2899456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DE5B12D-1EDF-4BC7-BAAC-1E01A467295E}" type="slidenum">
              <a:rPr lang="en-US" altLang="en-US"/>
              <a:pPr>
                <a:defRPr/>
              </a:pPr>
              <a:t>‹#›</a:t>
            </a:fld>
            <a:endParaRPr lang="en-US" altLang="en-US"/>
          </a:p>
        </p:txBody>
      </p:sp>
    </p:spTree>
    <p:extLst>
      <p:ext uri="{BB962C8B-B14F-4D97-AF65-F5344CB8AC3E}">
        <p14:creationId xmlns:p14="http://schemas.microsoft.com/office/powerpoint/2010/main" val="4185873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206FEB4-937E-4871-83CF-6BA71CC23C9E}" type="slidenum">
              <a:rPr lang="en-US" altLang="en-US"/>
              <a:pPr>
                <a:defRPr/>
              </a:pPr>
              <a:t>‹#›</a:t>
            </a:fld>
            <a:endParaRPr lang="en-US" altLang="en-US"/>
          </a:p>
        </p:txBody>
      </p:sp>
    </p:spTree>
    <p:extLst>
      <p:ext uri="{BB962C8B-B14F-4D97-AF65-F5344CB8AC3E}">
        <p14:creationId xmlns:p14="http://schemas.microsoft.com/office/powerpoint/2010/main" val="2623084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63E0F82-284D-4B8C-BF5F-95DF6948A1A9}" type="slidenum">
              <a:rPr lang="en-US" altLang="en-US"/>
              <a:pPr>
                <a:defRPr/>
              </a:pPr>
              <a:t>‹#›</a:t>
            </a:fld>
            <a:endParaRPr lang="en-US" altLang="en-US"/>
          </a:p>
        </p:txBody>
      </p:sp>
    </p:spTree>
    <p:extLst>
      <p:ext uri="{BB962C8B-B14F-4D97-AF65-F5344CB8AC3E}">
        <p14:creationId xmlns:p14="http://schemas.microsoft.com/office/powerpoint/2010/main" val="33310007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797891F-F0D9-453A-93FF-2068E5A7724C}" type="slidenum">
              <a:rPr lang="en-US" altLang="en-US"/>
              <a:pPr>
                <a:defRPr/>
              </a:pPr>
              <a:t>‹#›</a:t>
            </a:fld>
            <a:endParaRPr lang="en-US" altLang="en-US"/>
          </a:p>
        </p:txBody>
      </p:sp>
    </p:spTree>
    <p:extLst>
      <p:ext uri="{BB962C8B-B14F-4D97-AF65-F5344CB8AC3E}">
        <p14:creationId xmlns:p14="http://schemas.microsoft.com/office/powerpoint/2010/main" val="3263378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87C426D-099D-4077-8C8D-AD51414CCBA6}" type="slidenum">
              <a:rPr lang="en-US" altLang="en-US"/>
              <a:pPr>
                <a:defRPr/>
              </a:pPr>
              <a:t>‹#›</a:t>
            </a:fld>
            <a:endParaRPr lang="en-US" altLang="en-US"/>
          </a:p>
        </p:txBody>
      </p:sp>
    </p:spTree>
    <p:extLst>
      <p:ext uri="{BB962C8B-B14F-4D97-AF65-F5344CB8AC3E}">
        <p14:creationId xmlns:p14="http://schemas.microsoft.com/office/powerpoint/2010/main" val="1358080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3C57A9-56D5-4FC6-AD76-C7C0B79CCEA4}" type="slidenum">
              <a:rPr lang="en-US" altLang="en-US"/>
              <a:pPr>
                <a:defRPr/>
              </a:pPr>
              <a:t>‹#›</a:t>
            </a:fld>
            <a:endParaRPr lang="en-US" altLang="en-US"/>
          </a:p>
        </p:txBody>
      </p:sp>
    </p:spTree>
    <p:extLst>
      <p:ext uri="{BB962C8B-B14F-4D97-AF65-F5344CB8AC3E}">
        <p14:creationId xmlns:p14="http://schemas.microsoft.com/office/powerpoint/2010/main" val="35166125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E81F153-46C9-4393-8FA3-5C108F2616C7}" type="slidenum">
              <a:rPr lang="en-US" altLang="en-US"/>
              <a:pPr>
                <a:defRPr/>
              </a:pPr>
              <a:t>‹#›</a:t>
            </a:fld>
            <a:endParaRPr lang="en-US" altLang="en-US"/>
          </a:p>
        </p:txBody>
      </p:sp>
    </p:spTree>
    <p:extLst>
      <p:ext uri="{BB962C8B-B14F-4D97-AF65-F5344CB8AC3E}">
        <p14:creationId xmlns:p14="http://schemas.microsoft.com/office/powerpoint/2010/main" val="4107566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F66F8B-2F9F-4C83-ABA9-3BF29AF39741}" type="slidenum">
              <a:rPr lang="en-US" altLang="en-US"/>
              <a:pPr>
                <a:defRPr/>
              </a:pPr>
              <a:t>‹#›</a:t>
            </a:fld>
            <a:endParaRPr lang="en-US" altLang="en-US"/>
          </a:p>
        </p:txBody>
      </p:sp>
    </p:spTree>
    <p:extLst>
      <p:ext uri="{BB962C8B-B14F-4D97-AF65-F5344CB8AC3E}">
        <p14:creationId xmlns:p14="http://schemas.microsoft.com/office/powerpoint/2010/main" val="400994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5BED7-C927-4CDC-9BFC-0B7A05E598B3}" type="datetimeFigureOut">
              <a:rPr lang="en-US"/>
              <a:pPr>
                <a:defRPr/>
              </a:pPr>
              <a:t>7/3/2017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A3308A-0742-4AA2-B192-C597280047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E6E919-E7BD-4EDB-95D8-C26B5805C171}" type="datetimeFigureOut">
              <a:rPr lang="en-US"/>
              <a:pPr>
                <a:defRPr/>
              </a:pPr>
              <a:t>7/3/2017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319399-BFDC-4309-A6CC-3BDE5F7611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76213"/>
            <a:ext cx="12188825" cy="1646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3325" y="284163"/>
            <a:ext cx="9783763" cy="15081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203325" y="2011363"/>
            <a:ext cx="9783763"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201738" y="6423025"/>
            <a:ext cx="3001962" cy="365125"/>
          </a:xfrm>
          <a:prstGeom prst="rect">
            <a:avLst/>
          </a:prstGeom>
        </p:spPr>
        <p:txBody>
          <a:bodyPr vert="horz" lIns="91440" tIns="45720" rIns="45720" bIns="45720" rtlCol="0" anchor="ctr"/>
          <a:lstStyle>
            <a:lvl1pPr algn="l" fontAlgn="auto">
              <a:spcBef>
                <a:spcPts val="0"/>
              </a:spcBef>
              <a:spcAft>
                <a:spcPts val="0"/>
              </a:spcAft>
              <a:defRPr sz="1050">
                <a:solidFill>
                  <a:schemeClr val="tx1"/>
                </a:solidFill>
                <a:latin typeface="+mn-lt"/>
                <a:cs typeface="+mn-cs"/>
              </a:defRPr>
            </a:lvl1pPr>
          </a:lstStyle>
          <a:p>
            <a:pPr>
              <a:defRPr/>
            </a:pPr>
            <a:fld id="{DBF57396-6C56-450E-8516-A4D6CE5DC772}" type="datetimeFigureOut">
              <a:rPr lang="en-US"/>
              <a:pPr>
                <a:defRPr/>
              </a:pPr>
              <a:t>7/3/2017</a:t>
            </a:fld>
            <a:endParaRPr lang="en-US"/>
          </a:p>
        </p:txBody>
      </p:sp>
      <p:sp>
        <p:nvSpPr>
          <p:cNvPr id="5" name="Footer Placeholder 4"/>
          <p:cNvSpPr>
            <a:spLocks noGrp="1"/>
          </p:cNvSpPr>
          <p:nvPr>
            <p:ph type="ftr" sz="quarter" idx="3"/>
          </p:nvPr>
        </p:nvSpPr>
        <p:spPr>
          <a:xfrm>
            <a:off x="5595938" y="6423025"/>
            <a:ext cx="5045075"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658475" y="6423025"/>
            <a:ext cx="946150" cy="365125"/>
          </a:xfrm>
          <a:prstGeom prst="rect">
            <a:avLst/>
          </a:prstGeom>
        </p:spPr>
        <p:txBody>
          <a:bodyPr vert="horz" lIns="45720" tIns="45720" rIns="91440" bIns="45720" rtlCol="0" anchor="ctr"/>
          <a:lstStyle>
            <a:lvl1pPr algn="l" fontAlgn="auto">
              <a:spcBef>
                <a:spcPts val="0"/>
              </a:spcBef>
              <a:spcAft>
                <a:spcPts val="0"/>
              </a:spcAft>
              <a:defRPr sz="1200" b="0">
                <a:solidFill>
                  <a:schemeClr val="tx1"/>
                </a:solidFill>
                <a:latin typeface="+mn-lt"/>
                <a:cs typeface="+mn-cs"/>
              </a:defRPr>
            </a:lvl1pPr>
          </a:lstStyle>
          <a:p>
            <a:pPr>
              <a:defRPr/>
            </a:pPr>
            <a:fld id="{0A1A4DD5-AD0D-43B1-89F7-BDCD159C305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53" r:id="rId2"/>
    <p:sldLayoutId id="2147483662" r:id="rId3"/>
    <p:sldLayoutId id="2147483654" r:id="rId4"/>
    <p:sldLayoutId id="2147483655" r:id="rId5"/>
    <p:sldLayoutId id="2147483656" r:id="rId6"/>
    <p:sldLayoutId id="2147483663" r:id="rId7"/>
    <p:sldLayoutId id="2147483657" r:id="rId8"/>
    <p:sldLayoutId id="2147483658" r:id="rId9"/>
    <p:sldLayoutId id="2147483659" r:id="rId10"/>
    <p:sldLayoutId id="2147483664" r:id="rId11"/>
    <p:sldLayoutId id="2147483660" r:id="rId12"/>
  </p:sldLayoutIdLst>
  <p:txStyles>
    <p:titleStyle>
      <a:lvl1pPr algn="l" rtl="0" eaLnBrk="0" fontAlgn="base" hangingPunct="0">
        <a:lnSpc>
          <a:spcPct val="85000"/>
        </a:lnSpc>
        <a:spcBef>
          <a:spcPct val="0"/>
        </a:spcBef>
        <a:spcAft>
          <a:spcPct val="0"/>
        </a:spcAft>
        <a:defRPr sz="4000" kern="1200" cap="all">
          <a:solidFill>
            <a:srgbClr val="FFFFFF"/>
          </a:solidFill>
          <a:latin typeface="+mj-lt"/>
          <a:ea typeface="+mj-ea"/>
          <a:cs typeface="+mj-cs"/>
        </a:defRPr>
      </a:lvl1pPr>
      <a:lvl2pPr algn="l" rtl="0" eaLnBrk="0" fontAlgn="base" hangingPunct="0">
        <a:lnSpc>
          <a:spcPct val="85000"/>
        </a:lnSpc>
        <a:spcBef>
          <a:spcPct val="0"/>
        </a:spcBef>
        <a:spcAft>
          <a:spcPct val="0"/>
        </a:spcAft>
        <a:defRPr sz="4000">
          <a:solidFill>
            <a:srgbClr val="FFFFFF"/>
          </a:solidFill>
          <a:latin typeface="Corbel" pitchFamily="34" charset="0"/>
        </a:defRPr>
      </a:lvl2pPr>
      <a:lvl3pPr algn="l" rtl="0" eaLnBrk="0" fontAlgn="base" hangingPunct="0">
        <a:lnSpc>
          <a:spcPct val="85000"/>
        </a:lnSpc>
        <a:spcBef>
          <a:spcPct val="0"/>
        </a:spcBef>
        <a:spcAft>
          <a:spcPct val="0"/>
        </a:spcAft>
        <a:defRPr sz="4000">
          <a:solidFill>
            <a:srgbClr val="FFFFFF"/>
          </a:solidFill>
          <a:latin typeface="Corbel" pitchFamily="34" charset="0"/>
        </a:defRPr>
      </a:lvl3pPr>
      <a:lvl4pPr algn="l" rtl="0" eaLnBrk="0" fontAlgn="base" hangingPunct="0">
        <a:lnSpc>
          <a:spcPct val="85000"/>
        </a:lnSpc>
        <a:spcBef>
          <a:spcPct val="0"/>
        </a:spcBef>
        <a:spcAft>
          <a:spcPct val="0"/>
        </a:spcAft>
        <a:defRPr sz="4000">
          <a:solidFill>
            <a:srgbClr val="FFFFFF"/>
          </a:solidFill>
          <a:latin typeface="Corbel" pitchFamily="34" charset="0"/>
        </a:defRPr>
      </a:lvl4pPr>
      <a:lvl5pPr algn="l" rtl="0" eaLnBrk="0" fontAlgn="base" hangingPunct="0">
        <a:lnSpc>
          <a:spcPct val="85000"/>
        </a:lnSpc>
        <a:spcBef>
          <a:spcPct val="0"/>
        </a:spcBef>
        <a:spcAft>
          <a:spcPct val="0"/>
        </a:spcAft>
        <a:defRPr sz="4000">
          <a:solidFill>
            <a:srgbClr val="FFFFFF"/>
          </a:solidFill>
          <a:latin typeface="Corbel" pitchFamily="34" charset="0"/>
        </a:defRPr>
      </a:lvl5pPr>
      <a:lvl6pPr marL="457200" algn="l" rtl="0" fontAlgn="base">
        <a:lnSpc>
          <a:spcPct val="85000"/>
        </a:lnSpc>
        <a:spcBef>
          <a:spcPct val="0"/>
        </a:spcBef>
        <a:spcAft>
          <a:spcPct val="0"/>
        </a:spcAft>
        <a:defRPr sz="4000">
          <a:solidFill>
            <a:srgbClr val="FFFFFF"/>
          </a:solidFill>
          <a:latin typeface="Corbel" pitchFamily="34" charset="0"/>
        </a:defRPr>
      </a:lvl6pPr>
      <a:lvl7pPr marL="914400" algn="l" rtl="0" fontAlgn="base">
        <a:lnSpc>
          <a:spcPct val="85000"/>
        </a:lnSpc>
        <a:spcBef>
          <a:spcPct val="0"/>
        </a:spcBef>
        <a:spcAft>
          <a:spcPct val="0"/>
        </a:spcAft>
        <a:defRPr sz="4000">
          <a:solidFill>
            <a:srgbClr val="FFFFFF"/>
          </a:solidFill>
          <a:latin typeface="Corbel" pitchFamily="34" charset="0"/>
        </a:defRPr>
      </a:lvl7pPr>
      <a:lvl8pPr marL="1371600" algn="l" rtl="0" fontAlgn="base">
        <a:lnSpc>
          <a:spcPct val="85000"/>
        </a:lnSpc>
        <a:spcBef>
          <a:spcPct val="0"/>
        </a:spcBef>
        <a:spcAft>
          <a:spcPct val="0"/>
        </a:spcAft>
        <a:defRPr sz="4000">
          <a:solidFill>
            <a:srgbClr val="FFFFFF"/>
          </a:solidFill>
          <a:latin typeface="Corbel" pitchFamily="34" charset="0"/>
        </a:defRPr>
      </a:lvl8pPr>
      <a:lvl9pPr marL="1828800" algn="l" rtl="0" fontAlgn="base">
        <a:lnSpc>
          <a:spcPct val="85000"/>
        </a:lnSpc>
        <a:spcBef>
          <a:spcPct val="0"/>
        </a:spcBef>
        <a:spcAft>
          <a:spcPct val="0"/>
        </a:spcAft>
        <a:defRPr sz="4000">
          <a:solidFill>
            <a:srgbClr val="FFFFFF"/>
          </a:solidFill>
          <a:latin typeface="Corbel"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12149095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3636203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8545081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15636540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29934554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a:defRPr/>
            </a:pPr>
            <a:fld id="{B01F7BB3-9D3D-4D77-950A-64ED386191B6}"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38457738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vimeo.com/797450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s://youtu.be/Ah0gabY7wi4?list=RD8FFOXJPlci4"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hyperlink" Target="https://youtu.be/owLn_S0zaBo?list=RD8FFOXJPlci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https://youtu.be/8FFOXJPlci4?list=RD8FFOXJPlci4" TargetMode="External"/><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2400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a:buClrTx/>
              <a:buFontTx/>
              <a:buNone/>
            </a:pPr>
            <a:r>
              <a:rPr lang="en-US" altLang="en-US" sz="3600">
                <a:solidFill>
                  <a:srgbClr val="000000"/>
                </a:solidFill>
                <a:latin typeface="Times New Roman" panose="02020603050405020304" pitchFamily="18" charset="0"/>
                <a:cs typeface="Times New Roman" panose="02020603050405020304" pitchFamily="18" charset="0"/>
              </a:rPr>
              <a:t>The War to End All Wars</a:t>
            </a:r>
          </a:p>
        </p:txBody>
      </p:sp>
      <p:sp>
        <p:nvSpPr>
          <p:cNvPr id="2" name="Text Box 2"/>
          <p:cNvSpPr txBox="1">
            <a:spLocks noChangeArrowheads="1"/>
          </p:cNvSpPr>
          <p:nvPr/>
        </p:nvSpPr>
        <p:spPr bwMode="auto">
          <a:xfrm>
            <a:off x="1524000"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1pPr>
            <a:lvl2pPr marL="971550" indent="-56515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9pPr>
          </a:lstStyle>
          <a:p>
            <a:pPr lvl="1">
              <a:spcBef>
                <a:spcPts val="600"/>
              </a:spcBef>
              <a:buSzPct val="100000"/>
              <a:defRPr/>
            </a:pPr>
            <a:r>
              <a:rPr lang="en-US" altLang="en-US" sz="2400" dirty="0">
                <a:solidFill>
                  <a:srgbClr val="000000"/>
                </a:solidFill>
                <a:latin typeface="Times New Roman" panose="02020603050405020304" pitchFamily="18" charset="0"/>
                <a:cs typeface="Times New Roman" panose="02020603050405020304" pitchFamily="18" charset="0"/>
              </a:rPr>
              <a:t>Focus Questions: </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Be able to identify the unique characteristics of WWI . (I.E: Trench Warfare, New Technologies)</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Describe the origins of the Great War.</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Before joining the war, how did the United States cope with the war in Europe?</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What events led to the United States joining the war?</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What impact did U.S. involvement have on the war?</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Describe Wilson’s Fourteen Points.  Especially the Fourteenth Point.</a:t>
            </a:r>
          </a:p>
          <a:p>
            <a:pPr marL="968375" lvl="1">
              <a:spcBef>
                <a:spcPts val="600"/>
              </a:spcBef>
              <a:buClr>
                <a:srgbClr val="000000"/>
              </a:buClr>
              <a:buSzPct val="100000"/>
              <a:buFont typeface="Wingdings" panose="05000000000000000000" pitchFamily="2" charset="2"/>
              <a:buChar char=""/>
              <a:defRPr/>
            </a:pPr>
            <a:r>
              <a:rPr lang="en-US" altLang="en-US" sz="2400" b="1" dirty="0">
                <a:solidFill>
                  <a:srgbClr val="000000"/>
                </a:solidFill>
                <a:latin typeface="Century" panose="02040604050505020304" pitchFamily="18" charset="0"/>
                <a:cs typeface="+mn-cs"/>
              </a:rPr>
              <a:t>Was the League of nations a success or a failure?  Why?</a:t>
            </a:r>
          </a:p>
          <a:p>
            <a:pPr lvl="1">
              <a:spcBef>
                <a:spcPts val="600"/>
              </a:spcBef>
              <a:buSzPct val="100000"/>
              <a:defRPr/>
            </a:pPr>
            <a:endParaRPr lang="en-US" altLang="en-US" sz="2400" b="1" dirty="0">
              <a:solidFill>
                <a:srgbClr val="000000"/>
              </a:solidFill>
              <a:latin typeface="Century" panose="02040604050505020304" pitchFamily="18" charset="0"/>
              <a:cs typeface="Times New Roman" panose="02020603050405020304" pitchFamily="18" charset="0"/>
            </a:endParaRPr>
          </a:p>
          <a:p>
            <a:pPr lvl="1">
              <a:spcBef>
                <a:spcPts val="600"/>
              </a:spcBef>
              <a:buSzPct val="100000"/>
              <a:defRPr/>
            </a:pPr>
            <a:endParaRPr lang="en-US" altLang="en-US" sz="2400" b="1" dirty="0">
              <a:solidFill>
                <a:srgbClr val="000000"/>
              </a:solidFill>
              <a:latin typeface="Century"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20669266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66002" cy="973137"/>
          </a:xfrm>
        </p:spPr>
        <p:txBody>
          <a:bodyPr/>
          <a:lstStyle/>
          <a:p>
            <a:pPr eaLnBrk="1" fontAlgn="auto" hangingPunct="1">
              <a:spcAft>
                <a:spcPts val="0"/>
              </a:spcAft>
              <a:defRPr/>
            </a:pPr>
            <a:r>
              <a:rPr lang="en-US" dirty="0" smtClean="0">
                <a:hlinkClick r:id="rId2"/>
              </a:rPr>
              <a:t>Causes:</a:t>
            </a:r>
            <a:endParaRPr lang="en-US" dirty="0"/>
          </a:p>
        </p:txBody>
      </p:sp>
      <p:pic>
        <p:nvPicPr>
          <p:cNvPr id="1026" name="Picture 2" descr="http://www.fasttrackteaching.com/burns/Unit_7_WW1/Unit7_map_WW_I_cropp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873" y="3922"/>
            <a:ext cx="9989127" cy="6854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83763" cy="966651"/>
          </a:xfrm>
        </p:spPr>
        <p:txBody>
          <a:bodyPr/>
          <a:lstStyle/>
          <a:p>
            <a:r>
              <a:rPr lang="en-US" dirty="0" smtClean="0"/>
              <a:t>A new kind of Warfare (Trenches)</a:t>
            </a:r>
            <a:endParaRPr lang="en-US" dirty="0"/>
          </a:p>
        </p:txBody>
      </p:sp>
      <p:sp>
        <p:nvSpPr>
          <p:cNvPr id="3" name="Content Placeholder 2"/>
          <p:cNvSpPr>
            <a:spLocks noGrp="1"/>
          </p:cNvSpPr>
          <p:nvPr>
            <p:ph idx="1"/>
          </p:nvPr>
        </p:nvSpPr>
        <p:spPr>
          <a:xfrm>
            <a:off x="0" y="1854610"/>
            <a:ext cx="2402024" cy="496706"/>
          </a:xfrm>
        </p:spPr>
        <p:txBody>
          <a:bodyPr/>
          <a:lstStyle/>
          <a:p>
            <a:pPr>
              <a:buNone/>
            </a:pPr>
            <a:r>
              <a:rPr lang="en-US" dirty="0" smtClean="0">
                <a:hlinkClick r:id="rId2"/>
              </a:rPr>
              <a:t>Trench Warfare</a:t>
            </a:r>
            <a:endParaRPr lang="en-US" dirty="0"/>
          </a:p>
        </p:txBody>
      </p:sp>
      <p:pic>
        <p:nvPicPr>
          <p:cNvPr id="52226" name="Picture 2" descr="http://news.bbcimg.co.uk/media/images/71846000/jpg/_71846607_1326440_topfoto_rats.jpg"/>
          <p:cNvPicPr>
            <a:picLocks noChangeAspect="1" noChangeArrowheads="1"/>
          </p:cNvPicPr>
          <p:nvPr/>
        </p:nvPicPr>
        <p:blipFill>
          <a:blip r:embed="rId3"/>
          <a:srcRect/>
          <a:stretch>
            <a:fillRect/>
          </a:stretch>
        </p:blipFill>
        <p:spPr bwMode="auto">
          <a:xfrm>
            <a:off x="6514012" y="751116"/>
            <a:ext cx="5677988" cy="3193868"/>
          </a:xfrm>
          <a:prstGeom prst="rect">
            <a:avLst/>
          </a:prstGeom>
          <a:noFill/>
        </p:spPr>
      </p:pic>
      <p:pic>
        <p:nvPicPr>
          <p:cNvPr id="52228" name="Picture 4" descr="http://i.kinja-img.com/gawker-media/image/upload/n3mzmahboqu4lhmtgqkp.jpg"/>
          <p:cNvPicPr>
            <a:picLocks noChangeAspect="1" noChangeArrowheads="1"/>
          </p:cNvPicPr>
          <p:nvPr/>
        </p:nvPicPr>
        <p:blipFill>
          <a:blip r:embed="rId4"/>
          <a:srcRect/>
          <a:stretch>
            <a:fillRect/>
          </a:stretch>
        </p:blipFill>
        <p:spPr bwMode="auto">
          <a:xfrm>
            <a:off x="8220891" y="4048564"/>
            <a:ext cx="3971109" cy="2809436"/>
          </a:xfrm>
          <a:prstGeom prst="rect">
            <a:avLst/>
          </a:prstGeom>
          <a:noFill/>
        </p:spPr>
      </p:pic>
      <p:pic>
        <p:nvPicPr>
          <p:cNvPr id="52230" name="Picture 6" descr="http://www.abc.net.au/radionational/image/5783140-3x2-700x467.jpg"/>
          <p:cNvPicPr>
            <a:picLocks noChangeAspect="1" noChangeArrowheads="1"/>
          </p:cNvPicPr>
          <p:nvPr/>
        </p:nvPicPr>
        <p:blipFill>
          <a:blip r:embed="rId5"/>
          <a:srcRect/>
          <a:stretch>
            <a:fillRect/>
          </a:stretch>
        </p:blipFill>
        <p:spPr bwMode="auto">
          <a:xfrm>
            <a:off x="0" y="4278421"/>
            <a:ext cx="3866606" cy="2579579"/>
          </a:xfrm>
          <a:prstGeom prst="rect">
            <a:avLst/>
          </a:prstGeom>
          <a:noFill/>
        </p:spPr>
      </p:pic>
      <p:pic>
        <p:nvPicPr>
          <p:cNvPr id="52232" name="Picture 8" descr="http://vamped.org/wp-content/uploads/2014/03/eawr_0001_0005_0_img0748.jpg"/>
          <p:cNvPicPr>
            <a:picLocks noChangeAspect="1" noChangeArrowheads="1"/>
          </p:cNvPicPr>
          <p:nvPr/>
        </p:nvPicPr>
        <p:blipFill>
          <a:blip r:embed="rId6"/>
          <a:srcRect/>
          <a:stretch>
            <a:fillRect/>
          </a:stretch>
        </p:blipFill>
        <p:spPr bwMode="auto">
          <a:xfrm>
            <a:off x="1879872" y="707888"/>
            <a:ext cx="4514850" cy="3400426"/>
          </a:xfrm>
          <a:prstGeom prst="rect">
            <a:avLst/>
          </a:prstGeom>
          <a:noFill/>
        </p:spPr>
      </p:pic>
      <p:pic>
        <p:nvPicPr>
          <p:cNvPr id="52234" name="Picture 10" descr="http://www.culture24.org.uk/asset_arena/7/21/27127/v0_master.jpg"/>
          <p:cNvPicPr>
            <a:picLocks noChangeAspect="1" noChangeArrowheads="1"/>
          </p:cNvPicPr>
          <p:nvPr/>
        </p:nvPicPr>
        <p:blipFill>
          <a:blip r:embed="rId7"/>
          <a:srcRect/>
          <a:stretch>
            <a:fillRect/>
          </a:stretch>
        </p:blipFill>
        <p:spPr bwMode="auto">
          <a:xfrm>
            <a:off x="4061369" y="3902617"/>
            <a:ext cx="3972287" cy="29553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artacus-educational.com/FWWtrench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9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Text Box 2"/>
          <p:cNvSpPr txBox="1">
            <a:spLocks noChangeArrowheads="1"/>
          </p:cNvSpPr>
          <p:nvPr/>
        </p:nvSpPr>
        <p:spPr bwMode="auto">
          <a:xfrm>
            <a:off x="1" y="-1"/>
            <a:ext cx="3048000" cy="2467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r>
              <a:rPr lang="en-US" altLang="en-US" sz="3600" b="1" dirty="0" smtClean="0">
                <a:solidFill>
                  <a:srgbClr val="FF0000"/>
                </a:solidFill>
                <a:latin typeface="Times New Roman" panose="02020603050405020304" pitchFamily="18" charset="0"/>
                <a:cs typeface="+mn-cs"/>
              </a:rPr>
              <a:t>Infamous Battles:</a:t>
            </a:r>
            <a:r>
              <a:rPr lang="en-US" altLang="en-US" sz="3600" b="1" dirty="0">
                <a:solidFill>
                  <a:srgbClr val="FF0000"/>
                </a:solidFill>
                <a:latin typeface="Times New Roman" panose="02020603050405020304" pitchFamily="18" charset="0"/>
                <a:cs typeface="+mn-cs"/>
              </a:rPr>
              <a:t/>
            </a:r>
            <a:br>
              <a:rPr lang="en-US" altLang="en-US" sz="3600" b="1" dirty="0">
                <a:solidFill>
                  <a:srgbClr val="FF0000"/>
                </a:solidFill>
                <a:latin typeface="Times New Roman" panose="02020603050405020304" pitchFamily="18" charset="0"/>
                <a:cs typeface="+mn-cs"/>
              </a:rPr>
            </a:br>
            <a:r>
              <a:rPr lang="en-US" altLang="en-US" sz="3600" b="1" dirty="0">
                <a:solidFill>
                  <a:srgbClr val="FF0000"/>
                </a:solidFill>
                <a:latin typeface="Times New Roman" panose="02020603050405020304" pitchFamily="18" charset="0"/>
                <a:cs typeface="+mn-cs"/>
              </a:rPr>
              <a:t>*Verdun</a:t>
            </a:r>
            <a:br>
              <a:rPr lang="en-US" altLang="en-US" sz="3600" b="1" dirty="0">
                <a:solidFill>
                  <a:srgbClr val="FF0000"/>
                </a:solidFill>
                <a:latin typeface="Times New Roman" panose="02020603050405020304" pitchFamily="18" charset="0"/>
                <a:cs typeface="+mn-cs"/>
              </a:rPr>
            </a:br>
            <a:r>
              <a:rPr lang="en-US" altLang="en-US" sz="3600" b="1" dirty="0">
                <a:solidFill>
                  <a:srgbClr val="FF0000"/>
                </a:solidFill>
                <a:latin typeface="Times New Roman" panose="02020603050405020304" pitchFamily="18" charset="0"/>
                <a:cs typeface="+mn-cs"/>
                <a:hlinkClick r:id="rId4"/>
              </a:rPr>
              <a:t>*The Somme</a:t>
            </a:r>
            <a:endParaRPr lang="en-US" altLang="en-US" sz="3600" b="1" dirty="0">
              <a:solidFill>
                <a:srgbClr val="FF0000"/>
              </a:solidFill>
              <a:latin typeface="Times New Roman" panose="02020603050405020304" pitchFamily="18" charset="0"/>
              <a:cs typeface="+mn-cs"/>
            </a:endParaRPr>
          </a:p>
        </p:txBody>
      </p:sp>
    </p:spTree>
    <p:extLst>
      <p:ext uri="{BB962C8B-B14F-4D97-AF65-F5344CB8AC3E}">
        <p14:creationId xmlns:p14="http://schemas.microsoft.com/office/powerpoint/2010/main" val="537789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81200" y="227013"/>
            <a:ext cx="82296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011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9142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88"/>
            <a:ext cx="9144000"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88664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3"/>
                                        </p:tgtEl>
                                        <p:attrNameLst>
                                          <p:attrName>style.visibility</p:attrName>
                                        </p:attrNameLst>
                                      </p:cBhvr>
                                      <p:to>
                                        <p:strVal val="visible"/>
                                      </p:to>
                                    </p:set>
                                    <p:anim calcmode="lin" valueType="num">
                                      <p:cBhvr additive="repl">
                                        <p:cTn id="7" dur="500" fill="hold"/>
                                        <p:tgtEl>
                                          <p:spTgt spid="10243"/>
                                        </p:tgtEl>
                                        <p:attrNameLst>
                                          <p:attrName>ppt_x</p:attrName>
                                        </p:attrNameLst>
                                      </p:cBhvr>
                                      <p:tavLst>
                                        <p:tav>
                                          <p:val>
                                            <p:strVal val="#ppt_x"/>
                                          </p:val>
                                        </p:tav>
                                        <p:tav>
                                          <p:val>
                                            <p:strVal val="#ppt_x"/>
                                          </p:val>
                                        </p:tav>
                                      </p:tavLst>
                                    </p:anim>
                                    <p:anim calcmode="lin" valueType="num">
                                      <p:cBhvr additive="repl">
                                        <p:cTn id="8" dur="500" fill="hold"/>
                                        <p:tgtEl>
                                          <p:spTgt spid="10243"/>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0244"/>
                                        </p:tgtEl>
                                        <p:attrNameLst>
                                          <p:attrName>style.visibility</p:attrName>
                                        </p:attrNameLst>
                                      </p:cBhvr>
                                      <p:to>
                                        <p:strVal val="visible"/>
                                      </p:to>
                                    </p:set>
                                    <p:anim calcmode="lin" valueType="num">
                                      <p:cBhvr additive="repl">
                                        <p:cTn id="13" dur="500" fill="hold"/>
                                        <p:tgtEl>
                                          <p:spTgt spid="10244"/>
                                        </p:tgtEl>
                                        <p:attrNameLst>
                                          <p:attrName>ppt_x</p:attrName>
                                        </p:attrNameLst>
                                      </p:cBhvr>
                                      <p:tavLst>
                                        <p:tav>
                                          <p:val>
                                            <p:strVal val="#ppt_x"/>
                                          </p:val>
                                        </p:tav>
                                        <p:tav>
                                          <p:val>
                                            <p:strVal val="#ppt_x"/>
                                          </p:val>
                                        </p:tav>
                                      </p:tavLst>
                                    </p:anim>
                                    <p:anim calcmode="lin" valueType="num">
                                      <p:cBhvr additive="repl">
                                        <p:cTn id="14" dur="500" fill="hold"/>
                                        <p:tgtEl>
                                          <p:spTgt spid="10244"/>
                                        </p:tgtEl>
                                        <p:attrNameLst>
                                          <p:attrName>ppt_y</p:attrName>
                                        </p:attrNameLst>
                                      </p:cBhvr>
                                      <p:tavLst>
                                        <p:tav>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0245"/>
                                        </p:tgtEl>
                                        <p:attrNameLst>
                                          <p:attrName>style.visibility</p:attrName>
                                        </p:attrNameLst>
                                      </p:cBhvr>
                                      <p:to>
                                        <p:strVal val="visible"/>
                                      </p:to>
                                    </p:set>
                                    <p:anim calcmode="lin" valueType="num">
                                      <p:cBhvr additive="repl">
                                        <p:cTn id="19" dur="500" fill="hold"/>
                                        <p:tgtEl>
                                          <p:spTgt spid="10245"/>
                                        </p:tgtEl>
                                        <p:attrNameLst>
                                          <p:attrName>ppt_x</p:attrName>
                                        </p:attrNameLst>
                                      </p:cBhvr>
                                      <p:tavLst>
                                        <p:tav>
                                          <p:val>
                                            <p:strVal val="#ppt_x"/>
                                          </p:val>
                                        </p:tav>
                                        <p:tav>
                                          <p:val>
                                            <p:strVal val="#ppt_x"/>
                                          </p:val>
                                        </p:tav>
                                      </p:tavLst>
                                    </p:anim>
                                    <p:anim calcmode="lin" valueType="num">
                                      <p:cBhvr additive="repl">
                                        <p:cTn id="20" dur="500" fill="hold"/>
                                        <p:tgtEl>
                                          <p:spTgt spid="10245"/>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981200" y="227013"/>
            <a:ext cx="82296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mtClean="0">
              <a:solidFill>
                <a:srgbClr val="FFFFFF"/>
              </a:solidFill>
              <a:latin typeface="Arial" panose="020B0604020202020204" pitchFamily="34" charset="0"/>
              <a:cs typeface="+mn-cs"/>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6" y="0"/>
            <a:ext cx="91344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20115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33400"/>
            <a:ext cx="6019800" cy="5475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725" y="16668"/>
            <a:ext cx="9144000" cy="682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0" y="-51267"/>
            <a:ext cx="1466851" cy="954107"/>
          </a:xfrm>
          <a:prstGeom prst="rect">
            <a:avLst/>
          </a:prstGeom>
          <a:noFill/>
        </p:spPr>
        <p:txBody>
          <a:bodyPr wrap="square" rtlCol="0">
            <a:spAutoFit/>
          </a:bodyPr>
          <a:lstStyle/>
          <a:p>
            <a:r>
              <a:rPr lang="en-US" sz="2800" dirty="0" smtClean="0">
                <a:latin typeface="+mj-lt"/>
                <a:hlinkClick r:id="rId7"/>
              </a:rPr>
              <a:t>Colonial Soldiers</a:t>
            </a:r>
            <a:endParaRPr lang="en-US" sz="2800" dirty="0">
              <a:latin typeface="+mj-lt"/>
            </a:endParaRPr>
          </a:p>
        </p:txBody>
      </p:sp>
    </p:spTree>
    <p:extLst>
      <p:ext uri="{BB962C8B-B14F-4D97-AF65-F5344CB8AC3E}">
        <p14:creationId xmlns:p14="http://schemas.microsoft.com/office/powerpoint/2010/main" val="2220867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additive="repl">
                                        <p:cTn id="7" dur="500" fill="hold"/>
                                        <p:tgtEl>
                                          <p:spTgt spid="11267"/>
                                        </p:tgtEl>
                                        <p:attrNameLst>
                                          <p:attrName>ppt_x</p:attrName>
                                        </p:attrNameLst>
                                      </p:cBhvr>
                                      <p:tavLst>
                                        <p:tav>
                                          <p:val>
                                            <p:strVal val="#ppt_x"/>
                                          </p:val>
                                        </p:tav>
                                        <p:tav>
                                          <p:val>
                                            <p:strVal val="#ppt_x"/>
                                          </p:val>
                                        </p:tav>
                                      </p:tavLst>
                                    </p:anim>
                                    <p:anim calcmode="lin" valueType="num">
                                      <p:cBhvr additive="repl">
                                        <p:cTn id="8" dur="500" fill="hold"/>
                                        <p:tgtEl>
                                          <p:spTgt spid="11267"/>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1268"/>
                                        </p:tgtEl>
                                        <p:attrNameLst>
                                          <p:attrName>style.visibility</p:attrName>
                                        </p:attrNameLst>
                                      </p:cBhvr>
                                      <p:to>
                                        <p:strVal val="visible"/>
                                      </p:to>
                                    </p:set>
                                    <p:anim calcmode="lin" valueType="num">
                                      <p:cBhvr additive="repl">
                                        <p:cTn id="13" dur="500" fill="hold"/>
                                        <p:tgtEl>
                                          <p:spTgt spid="11268"/>
                                        </p:tgtEl>
                                        <p:attrNameLst>
                                          <p:attrName>ppt_x</p:attrName>
                                        </p:attrNameLst>
                                      </p:cBhvr>
                                      <p:tavLst>
                                        <p:tav>
                                          <p:val>
                                            <p:strVal val="#ppt_x"/>
                                          </p:val>
                                        </p:tav>
                                        <p:tav>
                                          <p:val>
                                            <p:strVal val="#ppt_x"/>
                                          </p:val>
                                        </p:tav>
                                      </p:tavLst>
                                    </p:anim>
                                    <p:anim calcmode="lin" valueType="num">
                                      <p:cBhvr additive="repl">
                                        <p:cTn id="14" dur="500" fill="hold"/>
                                        <p:tgtEl>
                                          <p:spTgt spid="11268"/>
                                        </p:tgtEl>
                                        <p:attrNameLst>
                                          <p:attrName>ppt_y</p:attrName>
                                        </p:attrNameLst>
                                      </p:cBhvr>
                                      <p:tavLst>
                                        <p:tav>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1269"/>
                                        </p:tgtEl>
                                        <p:attrNameLst>
                                          <p:attrName>style.visibility</p:attrName>
                                        </p:attrNameLst>
                                      </p:cBhvr>
                                      <p:to>
                                        <p:strVal val="visible"/>
                                      </p:to>
                                    </p:set>
                                    <p:anim calcmode="lin" valueType="num">
                                      <p:cBhvr additive="repl">
                                        <p:cTn id="19" dur="500" fill="hold"/>
                                        <p:tgtEl>
                                          <p:spTgt spid="11269"/>
                                        </p:tgtEl>
                                        <p:attrNameLst>
                                          <p:attrName>ppt_x</p:attrName>
                                        </p:attrNameLst>
                                      </p:cBhvr>
                                      <p:tavLst>
                                        <p:tav>
                                          <p:val>
                                            <p:strVal val="#ppt_x"/>
                                          </p:val>
                                        </p:tav>
                                        <p:tav>
                                          <p:val>
                                            <p:strVal val="#ppt_x"/>
                                          </p:val>
                                        </p:tav>
                                      </p:tavLst>
                                    </p:anim>
                                    <p:anim calcmode="lin" valueType="num">
                                      <p:cBhvr additive="repl">
                                        <p:cTn id="20" dur="500" fill="hold"/>
                                        <p:tgtEl>
                                          <p:spTgt spid="11269"/>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88"/>
            <a:ext cx="9144000" cy="681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2"/>
          <p:cNvSpPr txBox="1">
            <a:spLocks noChangeArrowheads="1"/>
          </p:cNvSpPr>
          <p:nvPr/>
        </p:nvSpPr>
        <p:spPr bwMode="auto">
          <a:xfrm>
            <a:off x="1524000" y="0"/>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a:buClrTx/>
              <a:buFontTx/>
              <a:buNone/>
            </a:pPr>
            <a:r>
              <a:rPr lang="en-US" altLang="en-US" sz="4400" b="1">
                <a:solidFill>
                  <a:srgbClr val="FFFFFF"/>
                </a:solidFill>
                <a:latin typeface="Times New Roman" panose="02020603050405020304" pitchFamily="18" charset="0"/>
                <a:cs typeface="+mn-cs"/>
              </a:rPr>
              <a:t>Sergeant  Stubby</a:t>
            </a:r>
          </a:p>
        </p:txBody>
      </p:sp>
    </p:spTree>
    <p:extLst>
      <p:ext uri="{BB962C8B-B14F-4D97-AF65-F5344CB8AC3E}">
        <p14:creationId xmlns:p14="http://schemas.microsoft.com/office/powerpoint/2010/main" val="99698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685800"/>
            <a:ext cx="9167812"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04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browningmgs.com/Images_1919A4/Brownings/ColtCommercial1917_right.jpg"/>
          <p:cNvPicPr>
            <a:picLocks noChangeAspect="1" noChangeArrowheads="1"/>
          </p:cNvPicPr>
          <p:nvPr/>
        </p:nvPicPr>
        <p:blipFill>
          <a:blip r:embed="rId2"/>
          <a:srcRect/>
          <a:stretch>
            <a:fillRect/>
          </a:stretch>
        </p:blipFill>
        <p:spPr bwMode="auto">
          <a:xfrm>
            <a:off x="7444650" y="3853542"/>
            <a:ext cx="4468676" cy="2792923"/>
          </a:xfrm>
          <a:prstGeom prst="rect">
            <a:avLst/>
          </a:prstGeom>
          <a:noFill/>
        </p:spPr>
      </p:pic>
      <p:sp>
        <p:nvSpPr>
          <p:cNvPr id="2" name="Title 1"/>
          <p:cNvSpPr>
            <a:spLocks noGrp="1"/>
          </p:cNvSpPr>
          <p:nvPr>
            <p:ph type="title"/>
          </p:nvPr>
        </p:nvSpPr>
        <p:spPr>
          <a:xfrm>
            <a:off x="1234497" y="-11001"/>
            <a:ext cx="8855076" cy="774845"/>
          </a:xfrm>
        </p:spPr>
        <p:txBody>
          <a:bodyPr>
            <a:normAutofit fontScale="90000"/>
          </a:bodyPr>
          <a:lstStyle/>
          <a:p>
            <a:r>
              <a:rPr lang="en-US" dirty="0" smtClean="0"/>
              <a:t>A new type of Warfare (Machine Guns)</a:t>
            </a:r>
            <a:endParaRPr lang="en-US" dirty="0"/>
          </a:p>
        </p:txBody>
      </p:sp>
      <p:sp>
        <p:nvSpPr>
          <p:cNvPr id="3" name="Content Placeholder 2"/>
          <p:cNvSpPr>
            <a:spLocks noGrp="1"/>
          </p:cNvSpPr>
          <p:nvPr>
            <p:ph idx="1"/>
          </p:nvPr>
        </p:nvSpPr>
        <p:spPr>
          <a:xfrm>
            <a:off x="0" y="1776234"/>
            <a:ext cx="3357154" cy="1998932"/>
          </a:xfrm>
        </p:spPr>
        <p:txBody>
          <a:bodyPr/>
          <a:lstStyle/>
          <a:p>
            <a:pPr>
              <a:buNone/>
            </a:pPr>
            <a:endParaRPr lang="en-US" sz="3200" dirty="0"/>
          </a:p>
        </p:txBody>
      </p:sp>
      <p:pic>
        <p:nvPicPr>
          <p:cNvPr id="48130" name="Picture 2" descr="http://jspivey.wikispaces.com/file/view/machine-gun-vickers.jpg/60173596/machine-gun-vickers.jpg"/>
          <p:cNvPicPr>
            <a:picLocks noChangeAspect="1" noChangeArrowheads="1"/>
          </p:cNvPicPr>
          <p:nvPr/>
        </p:nvPicPr>
        <p:blipFill>
          <a:blip r:embed="rId3"/>
          <a:srcRect/>
          <a:stretch>
            <a:fillRect/>
          </a:stretch>
        </p:blipFill>
        <p:spPr bwMode="auto">
          <a:xfrm>
            <a:off x="5753393" y="763844"/>
            <a:ext cx="4516983" cy="3011322"/>
          </a:xfrm>
          <a:prstGeom prst="rect">
            <a:avLst/>
          </a:prstGeom>
          <a:noFill/>
        </p:spPr>
      </p:pic>
      <p:pic>
        <p:nvPicPr>
          <p:cNvPr id="48134" name="Picture 6" descr="http://www.longlongtrail.co.uk/PIX/somme1_550.jpg"/>
          <p:cNvPicPr>
            <a:picLocks noChangeAspect="1" noChangeArrowheads="1"/>
          </p:cNvPicPr>
          <p:nvPr/>
        </p:nvPicPr>
        <p:blipFill>
          <a:blip r:embed="rId4"/>
          <a:srcRect/>
          <a:stretch>
            <a:fillRect/>
          </a:stretch>
        </p:blipFill>
        <p:spPr bwMode="auto">
          <a:xfrm>
            <a:off x="-1" y="3280436"/>
            <a:ext cx="5753393" cy="35775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881" y="93518"/>
            <a:ext cx="8751166" cy="671801"/>
          </a:xfrm>
        </p:spPr>
        <p:txBody>
          <a:bodyPr/>
          <a:lstStyle/>
          <a:p>
            <a:r>
              <a:rPr lang="en-US" dirty="0" smtClean="0"/>
              <a:t>A new type of warfare (Tanks)</a:t>
            </a:r>
            <a:endParaRPr lang="en-US" dirty="0"/>
          </a:p>
        </p:txBody>
      </p:sp>
      <p:sp>
        <p:nvSpPr>
          <p:cNvPr id="3" name="Content Placeholder 2"/>
          <p:cNvSpPr>
            <a:spLocks noGrp="1"/>
          </p:cNvSpPr>
          <p:nvPr>
            <p:ph idx="1"/>
          </p:nvPr>
        </p:nvSpPr>
        <p:spPr>
          <a:xfrm>
            <a:off x="0" y="1815420"/>
            <a:ext cx="6021977" cy="1175974"/>
          </a:xfrm>
        </p:spPr>
        <p:txBody>
          <a:bodyPr/>
          <a:lstStyle/>
          <a:p>
            <a:pPr>
              <a:buNone/>
            </a:pPr>
            <a:endParaRPr lang="en-US" sz="2800" dirty="0"/>
          </a:p>
        </p:txBody>
      </p:sp>
      <p:pic>
        <p:nvPicPr>
          <p:cNvPr id="47106" name="Picture 2" descr="http://www.diggerhistory.info/images/tanks/tank-trench.jpg"/>
          <p:cNvPicPr>
            <a:picLocks noChangeAspect="1" noChangeArrowheads="1"/>
          </p:cNvPicPr>
          <p:nvPr/>
        </p:nvPicPr>
        <p:blipFill>
          <a:blip r:embed="rId2"/>
          <a:srcRect/>
          <a:stretch>
            <a:fillRect/>
          </a:stretch>
        </p:blipFill>
        <p:spPr bwMode="auto">
          <a:xfrm>
            <a:off x="6021977" y="765692"/>
            <a:ext cx="6170023" cy="3599180"/>
          </a:xfrm>
          <a:prstGeom prst="rect">
            <a:avLst/>
          </a:prstGeom>
          <a:noFill/>
        </p:spPr>
      </p:pic>
      <p:pic>
        <p:nvPicPr>
          <p:cNvPr id="47108" name="Picture 4" descr="http://i44.photobucket.com/albums/f29/nickcrown/26_34446_5e49aaf95e035a8.jpg"/>
          <p:cNvPicPr>
            <a:picLocks noChangeAspect="1" noChangeArrowheads="1"/>
          </p:cNvPicPr>
          <p:nvPr/>
        </p:nvPicPr>
        <p:blipFill>
          <a:blip r:embed="rId3"/>
          <a:srcRect/>
          <a:stretch>
            <a:fillRect/>
          </a:stretch>
        </p:blipFill>
        <p:spPr bwMode="auto">
          <a:xfrm>
            <a:off x="154387" y="2565282"/>
            <a:ext cx="5867590" cy="41321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075" y="2193925"/>
            <a:ext cx="11245850" cy="1739900"/>
          </a:xfrm>
        </p:spPr>
        <p:txBody>
          <a:bodyPr/>
          <a:lstStyle/>
          <a:p>
            <a:pPr eaLnBrk="1" fontAlgn="auto" hangingPunct="1">
              <a:spcAft>
                <a:spcPts val="0"/>
              </a:spcAft>
              <a:defRPr/>
            </a:pPr>
            <a:r>
              <a:rPr lang="en-US" dirty="0" smtClean="0"/>
              <a:t>World War I</a:t>
            </a:r>
            <a:endParaRPr lang="en-US" dirty="0"/>
          </a:p>
        </p:txBody>
      </p:sp>
      <p:pic>
        <p:nvPicPr>
          <p:cNvPr id="31746" name="Picture 2" descr="http://multimedialearningllc.files.wordpress.com/2009/05/wwi.jpg"/>
          <p:cNvPicPr>
            <a:picLocks noChangeAspect="1" noChangeArrowheads="1"/>
          </p:cNvPicPr>
          <p:nvPr/>
        </p:nvPicPr>
        <p:blipFill>
          <a:blip r:embed="rId2"/>
          <a:srcRect/>
          <a:stretch>
            <a:fillRect/>
          </a:stretch>
        </p:blipFill>
        <p:spPr bwMode="auto">
          <a:xfrm>
            <a:off x="7171509" y="0"/>
            <a:ext cx="1881052" cy="2639087"/>
          </a:xfrm>
          <a:prstGeom prst="rect">
            <a:avLst/>
          </a:prstGeom>
          <a:noFill/>
        </p:spPr>
      </p:pic>
      <p:pic>
        <p:nvPicPr>
          <p:cNvPr id="31748" name="Picture 4" descr="http://www.authentichistory.com/1914-1920/2-homefront/1-propaganda/Poster-Uncle_Sam-I_Want_You-James_Montgomery_Flagg.jpg"/>
          <p:cNvPicPr>
            <a:picLocks noChangeAspect="1" noChangeArrowheads="1"/>
          </p:cNvPicPr>
          <p:nvPr/>
        </p:nvPicPr>
        <p:blipFill>
          <a:blip r:embed="rId3"/>
          <a:srcRect/>
          <a:stretch>
            <a:fillRect/>
          </a:stretch>
        </p:blipFill>
        <p:spPr bwMode="auto">
          <a:xfrm>
            <a:off x="391885" y="271372"/>
            <a:ext cx="2299063" cy="3106290"/>
          </a:xfrm>
          <a:prstGeom prst="rect">
            <a:avLst/>
          </a:prstGeom>
          <a:noFill/>
        </p:spPr>
      </p:pic>
      <p:pic>
        <p:nvPicPr>
          <p:cNvPr id="31750" name="Picture 6" descr="http://www.learnnc.org/lp/media/uploads/2009/08/a-1038-100.jpg"/>
          <p:cNvPicPr>
            <a:picLocks noChangeAspect="1" noChangeArrowheads="1"/>
          </p:cNvPicPr>
          <p:nvPr/>
        </p:nvPicPr>
        <p:blipFill>
          <a:blip r:embed="rId4"/>
          <a:srcRect/>
          <a:stretch>
            <a:fillRect/>
          </a:stretch>
        </p:blipFill>
        <p:spPr bwMode="auto">
          <a:xfrm>
            <a:off x="9994692" y="218486"/>
            <a:ext cx="1983948" cy="2994977"/>
          </a:xfrm>
          <a:prstGeom prst="rect">
            <a:avLst/>
          </a:prstGeom>
          <a:noFill/>
        </p:spPr>
      </p:pic>
      <p:pic>
        <p:nvPicPr>
          <p:cNvPr id="31752" name="Picture 8" descr="http://1.bp.blogspot.com/-gl_XQSWPVWY/VFHUOdQEbWI/AAAAAAABaVM/K7eB9xUQuOU/s1600/1.jpg"/>
          <p:cNvPicPr>
            <a:picLocks noChangeAspect="1" noChangeArrowheads="1"/>
          </p:cNvPicPr>
          <p:nvPr/>
        </p:nvPicPr>
        <p:blipFill>
          <a:blip r:embed="rId5"/>
          <a:srcRect/>
          <a:stretch>
            <a:fillRect/>
          </a:stretch>
        </p:blipFill>
        <p:spPr bwMode="auto">
          <a:xfrm>
            <a:off x="7144203" y="3389675"/>
            <a:ext cx="2234928" cy="3293887"/>
          </a:xfrm>
          <a:prstGeom prst="rect">
            <a:avLst/>
          </a:prstGeom>
          <a:noFill/>
        </p:spPr>
      </p:pic>
      <p:pic>
        <p:nvPicPr>
          <p:cNvPr id="31754" name="Picture 10" descr="https://upload.wikimedia.org/wikipedia/commons/a/ab/'Destroy_this_mad_brute'_WWI_propaganda_poster_(US_version).jpg"/>
          <p:cNvPicPr>
            <a:picLocks noChangeAspect="1" noChangeArrowheads="1"/>
          </p:cNvPicPr>
          <p:nvPr/>
        </p:nvPicPr>
        <p:blipFill>
          <a:blip r:embed="rId6"/>
          <a:srcRect/>
          <a:stretch>
            <a:fillRect/>
          </a:stretch>
        </p:blipFill>
        <p:spPr bwMode="auto">
          <a:xfrm>
            <a:off x="5080272" y="3713118"/>
            <a:ext cx="1883806" cy="2870562"/>
          </a:xfrm>
          <a:prstGeom prst="rect">
            <a:avLst/>
          </a:prstGeom>
          <a:noFill/>
        </p:spPr>
      </p:pic>
      <p:pic>
        <p:nvPicPr>
          <p:cNvPr id="31756" name="Picture 12" descr="https://s-media-cache-ak0.pinimg.com/736x/ea/4c/27/ea4c2796a4e70af58de166bf4d9037fe.jpg"/>
          <p:cNvPicPr>
            <a:picLocks noChangeAspect="1" noChangeArrowheads="1"/>
          </p:cNvPicPr>
          <p:nvPr/>
        </p:nvPicPr>
        <p:blipFill>
          <a:blip r:embed="rId7"/>
          <a:srcRect/>
          <a:stretch>
            <a:fillRect/>
          </a:stretch>
        </p:blipFill>
        <p:spPr bwMode="auto">
          <a:xfrm>
            <a:off x="2637518" y="3526972"/>
            <a:ext cx="2305209" cy="3135085"/>
          </a:xfrm>
          <a:prstGeom prst="rect">
            <a:avLst/>
          </a:prstGeom>
          <a:noFill/>
        </p:spPr>
      </p:pic>
      <p:pic>
        <p:nvPicPr>
          <p:cNvPr id="31758" name="Picture 14" descr="http://www.gamewholesale.com/ebay/wvintagew-1316819633-10224.jpg"/>
          <p:cNvPicPr>
            <a:picLocks noChangeAspect="1" noChangeArrowheads="1"/>
          </p:cNvPicPr>
          <p:nvPr/>
        </p:nvPicPr>
        <p:blipFill>
          <a:blip r:embed="rId8"/>
          <a:srcRect/>
          <a:stretch>
            <a:fillRect/>
          </a:stretch>
        </p:blipFill>
        <p:spPr bwMode="auto">
          <a:xfrm>
            <a:off x="3120842" y="169816"/>
            <a:ext cx="3149329" cy="2217838"/>
          </a:xfrm>
          <a:prstGeom prst="rect">
            <a:avLst/>
          </a:prstGeom>
          <a:noFill/>
        </p:spPr>
      </p:pic>
      <p:pic>
        <p:nvPicPr>
          <p:cNvPr id="31760" name="Picture 16" descr="http://usercontent1.hubimg.com/6538902_f260.jpg"/>
          <p:cNvPicPr>
            <a:picLocks noChangeAspect="1" noChangeArrowheads="1"/>
          </p:cNvPicPr>
          <p:nvPr/>
        </p:nvPicPr>
        <p:blipFill>
          <a:blip r:embed="rId9"/>
          <a:srcRect/>
          <a:stretch>
            <a:fillRect/>
          </a:stretch>
        </p:blipFill>
        <p:spPr bwMode="auto">
          <a:xfrm>
            <a:off x="9823269" y="3352191"/>
            <a:ext cx="2187938" cy="3256663"/>
          </a:xfrm>
          <a:prstGeom prst="rect">
            <a:avLst/>
          </a:prstGeom>
          <a:noFill/>
        </p:spPr>
      </p:pic>
      <p:pic>
        <p:nvPicPr>
          <p:cNvPr id="31762" name="Picture 18" descr="http://swh.schoolworkhelper.netdna-cdn.com/wp-content/uploads/2010/10/hun1.jpg?03acb3"/>
          <p:cNvPicPr>
            <a:picLocks noChangeAspect="1" noChangeArrowheads="1"/>
          </p:cNvPicPr>
          <p:nvPr/>
        </p:nvPicPr>
        <p:blipFill>
          <a:blip r:embed="rId10"/>
          <a:srcRect/>
          <a:stretch>
            <a:fillRect/>
          </a:stretch>
        </p:blipFill>
        <p:spPr bwMode="auto">
          <a:xfrm>
            <a:off x="207826" y="3450982"/>
            <a:ext cx="1947545" cy="324590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65" y="107518"/>
            <a:ext cx="8647257" cy="754928"/>
          </a:xfrm>
        </p:spPr>
        <p:txBody>
          <a:bodyPr/>
          <a:lstStyle/>
          <a:p>
            <a:r>
              <a:rPr lang="en-US" dirty="0" smtClean="0"/>
              <a:t>A new type of Warfare (Planes) </a:t>
            </a:r>
            <a:endParaRPr lang="en-US" dirty="0"/>
          </a:p>
        </p:txBody>
      </p:sp>
      <p:sp>
        <p:nvSpPr>
          <p:cNvPr id="3" name="Content Placeholder 2"/>
          <p:cNvSpPr>
            <a:spLocks noGrp="1"/>
          </p:cNvSpPr>
          <p:nvPr>
            <p:ph idx="1"/>
          </p:nvPr>
        </p:nvSpPr>
        <p:spPr>
          <a:xfrm>
            <a:off x="0" y="1867672"/>
            <a:ext cx="5734594" cy="1097597"/>
          </a:xfrm>
        </p:spPr>
        <p:txBody>
          <a:bodyPr/>
          <a:lstStyle/>
          <a:p>
            <a:pPr>
              <a:buNone/>
            </a:pPr>
            <a:endParaRPr lang="en-US" sz="2800" dirty="0"/>
          </a:p>
        </p:txBody>
      </p:sp>
      <p:pic>
        <p:nvPicPr>
          <p:cNvPr id="50178" name="Picture 2" descr="http://www.aviationfilm.com/projects/britfighters/camel.jpg"/>
          <p:cNvPicPr>
            <a:picLocks noChangeAspect="1" noChangeArrowheads="1"/>
          </p:cNvPicPr>
          <p:nvPr/>
        </p:nvPicPr>
        <p:blipFill>
          <a:blip r:embed="rId2"/>
          <a:srcRect/>
          <a:stretch>
            <a:fillRect/>
          </a:stretch>
        </p:blipFill>
        <p:spPr bwMode="auto">
          <a:xfrm>
            <a:off x="157941" y="2732438"/>
            <a:ext cx="5941523" cy="3991962"/>
          </a:xfrm>
          <a:prstGeom prst="rect">
            <a:avLst/>
          </a:prstGeom>
          <a:noFill/>
        </p:spPr>
      </p:pic>
      <p:pic>
        <p:nvPicPr>
          <p:cNvPr id="50180" name="Picture 4" descr="http://www.virtualpulp.net/wp-content/uploads/2015/04/dogfight.jpg"/>
          <p:cNvPicPr>
            <a:picLocks noChangeAspect="1" noChangeArrowheads="1"/>
          </p:cNvPicPr>
          <p:nvPr/>
        </p:nvPicPr>
        <p:blipFill>
          <a:blip r:embed="rId3"/>
          <a:srcRect/>
          <a:stretch>
            <a:fillRect/>
          </a:stretch>
        </p:blipFill>
        <p:spPr bwMode="auto">
          <a:xfrm>
            <a:off x="6257405" y="745176"/>
            <a:ext cx="5794176" cy="434563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8" y="169863"/>
            <a:ext cx="8719993" cy="630237"/>
          </a:xfrm>
        </p:spPr>
        <p:txBody>
          <a:bodyPr/>
          <a:lstStyle/>
          <a:p>
            <a:r>
              <a:rPr lang="en-US" dirty="0" smtClean="0"/>
              <a:t>A new type of warfare (Gas)</a:t>
            </a:r>
            <a:endParaRPr lang="en-US" dirty="0"/>
          </a:p>
        </p:txBody>
      </p:sp>
      <p:sp>
        <p:nvSpPr>
          <p:cNvPr id="3" name="Content Placeholder 2"/>
          <p:cNvSpPr>
            <a:spLocks noGrp="1"/>
          </p:cNvSpPr>
          <p:nvPr>
            <p:ph idx="1"/>
          </p:nvPr>
        </p:nvSpPr>
        <p:spPr>
          <a:xfrm>
            <a:off x="0" y="1828483"/>
            <a:ext cx="4343399" cy="2390819"/>
          </a:xfrm>
        </p:spPr>
        <p:txBody>
          <a:bodyPr/>
          <a:lstStyle/>
          <a:p>
            <a:pPr>
              <a:buNone/>
            </a:pPr>
            <a:endParaRPr lang="en-US" sz="3200" dirty="0"/>
          </a:p>
        </p:txBody>
      </p:sp>
      <p:pic>
        <p:nvPicPr>
          <p:cNvPr id="4" name="Picture 5"/>
          <p:cNvPicPr>
            <a:picLocks noChangeAspect="1" noChangeArrowheads="1"/>
          </p:cNvPicPr>
          <p:nvPr/>
        </p:nvPicPr>
        <p:blipFill>
          <a:blip r:embed="rId2"/>
          <a:srcRect/>
          <a:stretch>
            <a:fillRect/>
          </a:stretch>
        </p:blipFill>
        <p:spPr bwMode="auto">
          <a:xfrm>
            <a:off x="6293428" y="2634411"/>
            <a:ext cx="5638800" cy="4033838"/>
          </a:xfrm>
          <a:prstGeom prst="rect">
            <a:avLst/>
          </a:prstGeom>
          <a:noFill/>
          <a:ln w="9525" cap="flat">
            <a:noFill/>
            <a:round/>
            <a:headEnd/>
            <a:tailEnd/>
          </a:ln>
          <a:effectLst>
            <a:outerShdw dist="38184" dir="2700000" algn="ctr" rotWithShape="0">
              <a:srgbClr val="000000">
                <a:alpha val="43031"/>
              </a:srgbClr>
            </a:outerShdw>
          </a:effectLst>
        </p:spPr>
      </p:pic>
      <p:pic>
        <p:nvPicPr>
          <p:cNvPr id="5" name="Picture 7"/>
          <p:cNvPicPr>
            <a:picLocks noChangeAspect="1" noChangeArrowheads="1"/>
          </p:cNvPicPr>
          <p:nvPr/>
        </p:nvPicPr>
        <p:blipFill>
          <a:blip r:embed="rId3"/>
          <a:srcRect/>
          <a:stretch>
            <a:fillRect/>
          </a:stretch>
        </p:blipFill>
        <p:spPr bwMode="auto">
          <a:xfrm>
            <a:off x="126670" y="3875083"/>
            <a:ext cx="4372594" cy="2915063"/>
          </a:xfrm>
          <a:prstGeom prst="rect">
            <a:avLst/>
          </a:prstGeom>
          <a:noFill/>
          <a:ln w="9525" cap="flat">
            <a:noFill/>
            <a:round/>
            <a:headEnd/>
            <a:tailEnd/>
          </a:ln>
          <a:effectLst>
            <a:outerShdw dist="38184" dir="2700000" algn="ctr" rotWithShape="0">
              <a:srgbClr val="000000">
                <a:alpha val="43031"/>
              </a:srgbClr>
            </a:outerShdw>
          </a:effectLst>
        </p:spPr>
      </p:pic>
      <p:pic>
        <p:nvPicPr>
          <p:cNvPr id="6" name="Picture 6"/>
          <p:cNvPicPr>
            <a:picLocks noChangeAspect="1" noChangeArrowheads="1"/>
          </p:cNvPicPr>
          <p:nvPr/>
        </p:nvPicPr>
        <p:blipFill>
          <a:blip r:embed="rId4"/>
          <a:srcRect/>
          <a:stretch>
            <a:fillRect/>
          </a:stretch>
        </p:blipFill>
        <p:spPr bwMode="auto">
          <a:xfrm>
            <a:off x="0" y="685068"/>
            <a:ext cx="4816198" cy="3092031"/>
          </a:xfrm>
          <a:prstGeom prst="rect">
            <a:avLst/>
          </a:prstGeom>
          <a:noFill/>
          <a:ln w="9525" cap="flat">
            <a:noFill/>
            <a:round/>
            <a:headEnd/>
            <a:tailEnd/>
          </a:ln>
          <a:effectLst>
            <a:outerShdw dist="38184" dir="2700000" algn="ctr" rotWithShape="0">
              <a:srgbClr val="000000">
                <a:alpha val="43031"/>
              </a:srgbClr>
            </a:outerShdw>
          </a:effectLst>
        </p:spPr>
      </p:pic>
      <p:pic>
        <p:nvPicPr>
          <p:cNvPr id="49154" name="Picture 2" descr="http://41.media.tumblr.com/tumblr_m9dyz5deaQ1rtn3ufo1_250.jpg"/>
          <p:cNvPicPr>
            <a:picLocks noChangeAspect="1" noChangeArrowheads="1"/>
          </p:cNvPicPr>
          <p:nvPr/>
        </p:nvPicPr>
        <p:blipFill>
          <a:blip r:embed="rId5"/>
          <a:srcRect/>
          <a:stretch>
            <a:fillRect/>
          </a:stretch>
        </p:blipFill>
        <p:spPr bwMode="auto">
          <a:xfrm>
            <a:off x="8559642" y="0"/>
            <a:ext cx="1751603" cy="26344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ppt_x</p:attrName>
                                        </p:attrNameLst>
                                      </p:cBhvr>
                                      <p:tavLst>
                                        <p:tav tm="100000">
                                          <p:val>
                                            <p:strVal val="#ppt_x"/>
                                          </p:val>
                                        </p:tav>
                                        <p:tav>
                                          <p:val>
                                            <p:strVal val="#ppt_x"/>
                                          </p:val>
                                        </p:tav>
                                      </p:tavLst>
                                    </p:anim>
                                    <p:anim calcmode="lin" valueType="num">
                                      <p:cBhvr additive="repl">
                                        <p:cTn id="8" dur="500" fill="hold"/>
                                        <p:tgtEl>
                                          <p:spTgt spid="4"/>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5"/>
                                        </p:tgtEl>
                                        <p:attrNameLst>
                                          <p:attrName>style.visibility</p:attrName>
                                        </p:attrNameLst>
                                      </p:cBhvr>
                                      <p:to>
                                        <p:strVal val="visible"/>
                                      </p:to>
                                    </p:set>
                                    <p:anim calcmode="lin" valueType="num">
                                      <p:cBhvr additive="repl">
                                        <p:cTn id="11" dur="500" fill="hold"/>
                                        <p:tgtEl>
                                          <p:spTgt spid="5"/>
                                        </p:tgtEl>
                                        <p:attrNameLst>
                                          <p:attrName>ppt_x</p:attrName>
                                        </p:attrNameLst>
                                      </p:cBhvr>
                                      <p:tavLst>
                                        <p:tav tm="100000">
                                          <p:val>
                                            <p:strVal val="#ppt_x"/>
                                          </p:val>
                                        </p:tav>
                                        <p:tav>
                                          <p:val>
                                            <p:strVal val="#ppt_x"/>
                                          </p:val>
                                        </p:tav>
                                      </p:tavLst>
                                    </p:anim>
                                    <p:anim calcmode="lin" valueType="num">
                                      <p:cBhvr additive="repl">
                                        <p:cTn id="12" dur="500" fill="hold"/>
                                        <p:tgtEl>
                                          <p:spTgt spid="5"/>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6"/>
                                        </p:tgtEl>
                                        <p:attrNameLst>
                                          <p:attrName>style.visibility</p:attrName>
                                        </p:attrNameLst>
                                      </p:cBhvr>
                                      <p:to>
                                        <p:strVal val="visible"/>
                                      </p:to>
                                    </p:set>
                                    <p:anim calcmode="lin" valueType="num">
                                      <p:cBhvr additive="repl">
                                        <p:cTn id="15" dur="500" fill="hold"/>
                                        <p:tgtEl>
                                          <p:spTgt spid="6"/>
                                        </p:tgtEl>
                                        <p:attrNameLst>
                                          <p:attrName>ppt_x</p:attrName>
                                        </p:attrNameLst>
                                      </p:cBhvr>
                                      <p:tavLst>
                                        <p:tav tm="100000">
                                          <p:val>
                                            <p:strVal val="#ppt_x"/>
                                          </p:val>
                                        </p:tav>
                                        <p:tav>
                                          <p:val>
                                            <p:strVal val="#ppt_x"/>
                                          </p:val>
                                        </p:tav>
                                      </p:tavLst>
                                    </p:anim>
                                    <p:anim calcmode="lin" valueType="num">
                                      <p:cBhvr additive="repl">
                                        <p:cTn id="16" dur="500" fill="hold"/>
                                        <p:tgtEl>
                                          <p:spTgt spid="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54"/>
            <a:ext cx="8740775" cy="682192"/>
          </a:xfrm>
        </p:spPr>
        <p:txBody>
          <a:bodyPr/>
          <a:lstStyle/>
          <a:p>
            <a:r>
              <a:rPr lang="en-US" dirty="0" smtClean="0"/>
              <a:t>A new type of warfare (U-Boats)</a:t>
            </a:r>
            <a:endParaRPr lang="en-US" dirty="0"/>
          </a:p>
        </p:txBody>
      </p:sp>
      <p:sp>
        <p:nvSpPr>
          <p:cNvPr id="3" name="Content Placeholder 2"/>
          <p:cNvSpPr>
            <a:spLocks noGrp="1"/>
          </p:cNvSpPr>
          <p:nvPr>
            <p:ph idx="1"/>
          </p:nvPr>
        </p:nvSpPr>
        <p:spPr>
          <a:xfrm>
            <a:off x="-1" y="1841546"/>
            <a:ext cx="6126482" cy="2016077"/>
          </a:xfrm>
        </p:spPr>
        <p:txBody>
          <a:bodyPr/>
          <a:lstStyle/>
          <a:p>
            <a:pPr>
              <a:buNone/>
            </a:pPr>
            <a:endParaRPr lang="en-US" sz="3600" dirty="0"/>
          </a:p>
        </p:txBody>
      </p:sp>
      <p:pic>
        <p:nvPicPr>
          <p:cNvPr id="51204" name="Picture 4" descr="https://s-media-cache-ak0.pinimg.com/originals/b2/96/6f/b2966fee997dcbbc0ceff3d237d483c8.jpg"/>
          <p:cNvPicPr>
            <a:picLocks noChangeAspect="1" noChangeArrowheads="1"/>
          </p:cNvPicPr>
          <p:nvPr/>
        </p:nvPicPr>
        <p:blipFill>
          <a:blip r:embed="rId2"/>
          <a:srcRect/>
          <a:stretch>
            <a:fillRect/>
          </a:stretch>
        </p:blipFill>
        <p:spPr bwMode="auto">
          <a:xfrm>
            <a:off x="0" y="3857624"/>
            <a:ext cx="7143750" cy="3000376"/>
          </a:xfrm>
          <a:prstGeom prst="rect">
            <a:avLst/>
          </a:prstGeom>
          <a:noFill/>
        </p:spPr>
      </p:pic>
      <p:pic>
        <p:nvPicPr>
          <p:cNvPr id="51202" name="Picture 2" descr="http://8c4625.medialib.glogster.com/media/2956df11787aee75d9c2606746c372355eb500996623bf6fd02c512467ec054a/wwi-20u-boat.jpg"/>
          <p:cNvPicPr>
            <a:picLocks noChangeAspect="1" noChangeArrowheads="1"/>
          </p:cNvPicPr>
          <p:nvPr/>
        </p:nvPicPr>
        <p:blipFill>
          <a:blip r:embed="rId3"/>
          <a:srcRect/>
          <a:stretch>
            <a:fillRect/>
          </a:stretch>
        </p:blipFill>
        <p:spPr bwMode="auto">
          <a:xfrm>
            <a:off x="6373678" y="862446"/>
            <a:ext cx="5818322" cy="361705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67971" cy="927528"/>
          </a:xfrm>
        </p:spPr>
        <p:txBody>
          <a:bodyPr>
            <a:normAutofit fontScale="90000"/>
          </a:bodyPr>
          <a:lstStyle/>
          <a:p>
            <a:r>
              <a:rPr lang="en-US" dirty="0" smtClean="0"/>
              <a:t>A new type of warfare (Artillery) </a:t>
            </a:r>
            <a:endParaRPr lang="en-US" dirty="0"/>
          </a:p>
        </p:txBody>
      </p:sp>
      <p:sp>
        <p:nvSpPr>
          <p:cNvPr id="3" name="Content Placeholder 2"/>
          <p:cNvSpPr>
            <a:spLocks noGrp="1"/>
          </p:cNvSpPr>
          <p:nvPr>
            <p:ph idx="1"/>
          </p:nvPr>
        </p:nvSpPr>
        <p:spPr>
          <a:xfrm>
            <a:off x="0" y="1792288"/>
            <a:ext cx="5484078" cy="991144"/>
          </a:xfrm>
        </p:spPr>
        <p:txBody>
          <a:bodyPr/>
          <a:lstStyle/>
          <a:p>
            <a:r>
              <a:rPr lang="en-US" dirty="0" smtClean="0"/>
              <a:t>Most soldiers killed by artillery fire (67%)</a:t>
            </a:r>
          </a:p>
          <a:p>
            <a:r>
              <a:rPr lang="en-US" dirty="0" smtClean="0"/>
              <a:t>Was much more accurate and deadly</a:t>
            </a:r>
            <a:endParaRPr lang="en-US" dirty="0"/>
          </a:p>
        </p:txBody>
      </p:sp>
      <p:pic>
        <p:nvPicPr>
          <p:cNvPr id="1026" name="Picture 2" descr="Image result for wwi arti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023" y="784675"/>
            <a:ext cx="3845573" cy="3009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wi artill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16" y="3085352"/>
            <a:ext cx="4463116" cy="3624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wi artill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973" y="2606073"/>
            <a:ext cx="3374049" cy="410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Causes of the War in Europe</a:t>
            </a:r>
            <a:endParaRPr lang="en-US" dirty="0"/>
          </a:p>
        </p:txBody>
      </p:sp>
      <p:sp>
        <p:nvSpPr>
          <p:cNvPr id="17410" name="Content Placeholder 2"/>
          <p:cNvSpPr>
            <a:spLocks noGrp="1"/>
          </p:cNvSpPr>
          <p:nvPr>
            <p:ph idx="1"/>
          </p:nvPr>
        </p:nvSpPr>
        <p:spPr>
          <a:xfrm>
            <a:off x="2601913" y="2011363"/>
            <a:ext cx="8385175" cy="4206875"/>
          </a:xfrm>
        </p:spPr>
        <p:txBody>
          <a:bodyPr/>
          <a:lstStyle/>
          <a:p>
            <a:pPr marL="457200" indent="-457200" eaLnBrk="1" hangingPunct="1">
              <a:buFont typeface="Corbel" pitchFamily="34" charset="0"/>
              <a:buAutoNum type="arabicPeriod"/>
            </a:pPr>
            <a:r>
              <a:rPr lang="en-US" sz="3200" b="1" dirty="0" smtClean="0"/>
              <a:t>M</a:t>
            </a:r>
            <a:r>
              <a:rPr lang="en-US" sz="3200" dirty="0" smtClean="0"/>
              <a:t>ilitarism</a:t>
            </a:r>
          </a:p>
          <a:p>
            <a:pPr marL="457200" indent="-457200" eaLnBrk="1" hangingPunct="1">
              <a:buFont typeface="Corbel" pitchFamily="34" charset="0"/>
              <a:buAutoNum type="arabicPeriod"/>
            </a:pPr>
            <a:r>
              <a:rPr lang="en-US" sz="3200" b="1" dirty="0" smtClean="0"/>
              <a:t>A</a:t>
            </a:r>
            <a:r>
              <a:rPr lang="en-US" sz="3200" dirty="0" smtClean="0"/>
              <a:t>lliances</a:t>
            </a:r>
          </a:p>
          <a:p>
            <a:pPr marL="457200" indent="-457200" eaLnBrk="1" hangingPunct="1">
              <a:buFont typeface="Corbel" pitchFamily="34" charset="0"/>
              <a:buAutoNum type="arabicPeriod"/>
            </a:pPr>
            <a:r>
              <a:rPr lang="en-US" sz="3200" b="1" dirty="0" smtClean="0"/>
              <a:t>N</a:t>
            </a:r>
            <a:r>
              <a:rPr lang="en-US" sz="3200" dirty="0" smtClean="0"/>
              <a:t>ationalism</a:t>
            </a:r>
          </a:p>
          <a:p>
            <a:pPr marL="457200" indent="-457200" eaLnBrk="1" hangingPunct="1">
              <a:buFont typeface="Corbel" pitchFamily="34" charset="0"/>
              <a:buAutoNum type="arabicPeriod"/>
            </a:pPr>
            <a:r>
              <a:rPr lang="en-US" sz="3200" b="1" dirty="0" smtClean="0"/>
              <a:t>I</a:t>
            </a:r>
            <a:r>
              <a:rPr lang="en-US" sz="3200" dirty="0" smtClean="0"/>
              <a:t>mperialism</a:t>
            </a:r>
          </a:p>
          <a:p>
            <a:pPr marL="457200" indent="-457200" eaLnBrk="1" hangingPunct="1">
              <a:buFont typeface="Corbel" pitchFamily="34" charset="0"/>
              <a:buAutoNum type="arabicPeriod"/>
            </a:pPr>
            <a:r>
              <a:rPr lang="en-US" sz="3200" b="1" dirty="0" smtClean="0"/>
              <a:t>A</a:t>
            </a:r>
            <a:r>
              <a:rPr lang="en-US" sz="3200" dirty="0" smtClean="0"/>
              <a:t>ssassination</a:t>
            </a:r>
          </a:p>
          <a:p>
            <a:pPr marL="457200" indent="-457200" eaLnBrk="1" hangingPunct="1">
              <a:buFont typeface="Corbel"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gc.allpostersimages.com/images/P-473-488-90/46/4620/MRMFG00Z/posters/robert-hunt-german-reserve-troops-wwi.jpg"/>
          <p:cNvPicPr>
            <a:picLocks noChangeAspect="1" noChangeArrowheads="1"/>
          </p:cNvPicPr>
          <p:nvPr/>
        </p:nvPicPr>
        <p:blipFill>
          <a:blip r:embed="rId2"/>
          <a:srcRect/>
          <a:stretch>
            <a:fillRect/>
          </a:stretch>
        </p:blipFill>
        <p:spPr bwMode="auto">
          <a:xfrm>
            <a:off x="283640" y="1473816"/>
            <a:ext cx="4505325" cy="3381375"/>
          </a:xfrm>
          <a:prstGeom prst="rect">
            <a:avLst/>
          </a:prstGeom>
          <a:noFill/>
        </p:spPr>
      </p:pic>
      <p:sp>
        <p:nvSpPr>
          <p:cNvPr id="18433" name="Title 1"/>
          <p:cNvSpPr>
            <a:spLocks noGrp="1"/>
          </p:cNvSpPr>
          <p:nvPr>
            <p:ph type="title"/>
          </p:nvPr>
        </p:nvSpPr>
        <p:spPr bwMode="auto"/>
        <p:txBody>
          <a:bodyPr wrap="square" numCol="1" anchorCtr="0" compatLnSpc="1">
            <a:prstTxWarp prst="textNoShape">
              <a:avLst/>
            </a:prstTxWarp>
          </a:bodyPr>
          <a:lstStyle/>
          <a:p>
            <a:pPr eaLnBrk="1" hangingPunct="1"/>
            <a:r>
              <a:rPr lang="en-US" u="sng" cap="none" smtClean="0"/>
              <a:t>1. MILITARISM</a:t>
            </a:r>
          </a:p>
        </p:txBody>
      </p:sp>
      <p:pic>
        <p:nvPicPr>
          <p:cNvPr id="1026" name="Picture 2" descr="https://findfunfacts.appspot.com/world_history/images/ww1par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31" y="119967"/>
            <a:ext cx="4635769" cy="3571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p:txBody>
          <a:bodyPr wrap="square" numCol="1" anchorCtr="0" compatLnSpc="1">
            <a:prstTxWarp prst="textNoShape">
              <a:avLst/>
            </a:prstTxWarp>
          </a:bodyPr>
          <a:lstStyle/>
          <a:p>
            <a:pPr eaLnBrk="1" hangingPunct="1"/>
            <a:r>
              <a:rPr lang="en-US" cap="none" smtClean="0"/>
              <a:t>2. </a:t>
            </a:r>
            <a:r>
              <a:rPr lang="en-US" u="sng" cap="none" smtClean="0"/>
              <a:t>ALLIANCES</a:t>
            </a:r>
          </a:p>
        </p:txBody>
      </p:sp>
      <p:sp>
        <p:nvSpPr>
          <p:cNvPr id="3" name="Content Placeholder 2"/>
          <p:cNvSpPr>
            <a:spLocks noGrp="1"/>
          </p:cNvSpPr>
          <p:nvPr>
            <p:ph idx="1"/>
          </p:nvPr>
        </p:nvSpPr>
        <p:spPr>
          <a:xfrm>
            <a:off x="7197725" y="2011363"/>
            <a:ext cx="4768850" cy="4633912"/>
          </a:xfrm>
        </p:spPr>
        <p:txBody>
          <a:bodyPr rtlCol="0">
            <a:normAutofit/>
          </a:bodyPr>
          <a:lstStyle/>
          <a:p>
            <a:pPr marL="411480" lvl="1" indent="-182880" eaLnBrk="1" fontAlgn="auto" hangingPunct="1">
              <a:buNone/>
              <a:defRPr/>
            </a:pPr>
            <a:r>
              <a:rPr lang="en-US" sz="2600" b="1" u="sng" dirty="0" smtClean="0">
                <a:solidFill>
                  <a:srgbClr val="002060"/>
                </a:solidFill>
              </a:rPr>
              <a:t>*Central Powers</a:t>
            </a:r>
          </a:p>
          <a:p>
            <a:pPr marL="411480" lvl="1" indent="-182880" eaLnBrk="1" fontAlgn="auto" hangingPunct="1">
              <a:buNone/>
              <a:defRPr/>
            </a:pPr>
            <a:endParaRPr lang="en-US" sz="2800" b="1" u="sng" dirty="0" smtClean="0">
              <a:solidFill>
                <a:srgbClr val="FF0000"/>
              </a:solidFill>
            </a:endParaRPr>
          </a:p>
          <a:p>
            <a:pPr marL="411480" lvl="1" indent="-182880" eaLnBrk="1" fontAlgn="auto" hangingPunct="1">
              <a:buNone/>
              <a:defRPr/>
            </a:pPr>
            <a:endParaRPr lang="en-US" sz="2800" b="1" u="sng" dirty="0">
              <a:solidFill>
                <a:srgbClr val="FF0000"/>
              </a:solidFill>
            </a:endParaRPr>
          </a:p>
          <a:p>
            <a:pPr marL="411480" lvl="1" indent="-182880" eaLnBrk="1" fontAlgn="auto" hangingPunct="1">
              <a:buNone/>
              <a:defRPr/>
            </a:pPr>
            <a:endParaRPr lang="en-US" sz="2800" b="1" u="sng" dirty="0" smtClean="0">
              <a:solidFill>
                <a:srgbClr val="FF0000"/>
              </a:solidFill>
            </a:endParaRPr>
          </a:p>
          <a:p>
            <a:pPr marL="411480" lvl="1" indent="-182880" eaLnBrk="1" fontAlgn="auto" hangingPunct="1">
              <a:buNone/>
              <a:defRPr/>
            </a:pPr>
            <a:r>
              <a:rPr lang="en-US" sz="2800" b="1" u="sng" dirty="0" smtClean="0">
                <a:solidFill>
                  <a:srgbClr val="FF0000"/>
                </a:solidFill>
              </a:rPr>
              <a:t>*Triple Entente (Allied Powers)</a:t>
            </a:r>
          </a:p>
        </p:txBody>
      </p:sp>
      <p:pic>
        <p:nvPicPr>
          <p:cNvPr id="19459" name="Picture 3"/>
          <p:cNvPicPr>
            <a:picLocks noChangeAspect="1"/>
          </p:cNvPicPr>
          <p:nvPr/>
        </p:nvPicPr>
        <p:blipFill>
          <a:blip r:embed="rId2"/>
          <a:srcRect/>
          <a:stretch>
            <a:fillRect/>
          </a:stretch>
        </p:blipFill>
        <p:spPr bwMode="auto">
          <a:xfrm>
            <a:off x="163513" y="1819275"/>
            <a:ext cx="7034212"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s://makinghistoryfun.files.wordpress.com/2010/01/wwi-map.png"/>
          <p:cNvPicPr>
            <a:picLocks noChangeAspect="1" noChangeArrowheads="1"/>
          </p:cNvPicPr>
          <p:nvPr/>
        </p:nvPicPr>
        <p:blipFill rotWithShape="1">
          <a:blip r:embed="rId2">
            <a:extLst>
              <a:ext uri="{28A0092B-C50C-407E-A947-70E740481C1C}">
                <a14:useLocalDpi xmlns:a14="http://schemas.microsoft.com/office/drawing/2010/main" val="0"/>
              </a:ext>
            </a:extLst>
          </a:blip>
          <a:srcRect r="124" b="12502"/>
          <a:stretch/>
        </p:blipFill>
        <p:spPr bwMode="auto">
          <a:xfrm>
            <a:off x="1413091" y="-14599"/>
            <a:ext cx="9364230" cy="687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7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p:txBody>
          <a:bodyPr wrap="square" numCol="1" anchorCtr="0" compatLnSpc="1">
            <a:prstTxWarp prst="textNoShape">
              <a:avLst/>
            </a:prstTxWarp>
          </a:bodyPr>
          <a:lstStyle/>
          <a:p>
            <a:pPr eaLnBrk="1" hangingPunct="1"/>
            <a:r>
              <a:rPr lang="en-US" cap="none" smtClean="0"/>
              <a:t>3. </a:t>
            </a:r>
            <a:r>
              <a:rPr lang="en-US" u="sng" cap="none" smtClean="0"/>
              <a:t>NATIONALISM</a:t>
            </a:r>
          </a:p>
        </p:txBody>
      </p:sp>
      <p:sp>
        <p:nvSpPr>
          <p:cNvPr id="20482" name="Content Placeholder 2"/>
          <p:cNvSpPr>
            <a:spLocks noGrp="1"/>
          </p:cNvSpPr>
          <p:nvPr>
            <p:ph idx="1"/>
          </p:nvPr>
        </p:nvSpPr>
        <p:spPr>
          <a:xfrm>
            <a:off x="404813" y="2101850"/>
            <a:ext cx="4154487" cy="4206875"/>
          </a:xfrm>
        </p:spPr>
        <p:txBody>
          <a:bodyPr/>
          <a:lstStyle/>
          <a:p>
            <a:pPr eaLnBrk="1" hangingPunct="1"/>
            <a:endParaRPr lang="en-US" sz="3200" dirty="0" smtClean="0"/>
          </a:p>
        </p:txBody>
      </p:sp>
      <p:pic>
        <p:nvPicPr>
          <p:cNvPr id="20483" name="Picture 3"/>
          <p:cNvPicPr>
            <a:picLocks noChangeAspect="1"/>
          </p:cNvPicPr>
          <p:nvPr/>
        </p:nvPicPr>
        <p:blipFill rotWithShape="1">
          <a:blip r:embed="rId2"/>
          <a:srcRect t="22843" r="1240"/>
          <a:stretch/>
        </p:blipFill>
        <p:spPr bwMode="auto">
          <a:xfrm>
            <a:off x="6369051" y="1072284"/>
            <a:ext cx="4894696" cy="2694710"/>
          </a:xfrm>
          <a:prstGeom prst="rect">
            <a:avLst/>
          </a:prstGeom>
          <a:noFill/>
          <a:ln w="9525">
            <a:noFill/>
            <a:miter lim="800000"/>
            <a:headEnd/>
            <a:tailEnd/>
          </a:ln>
        </p:spPr>
      </p:pic>
      <p:pic>
        <p:nvPicPr>
          <p:cNvPr id="20484" name="Picture 4"/>
          <p:cNvPicPr>
            <a:picLocks noChangeAspect="1"/>
          </p:cNvPicPr>
          <p:nvPr/>
        </p:nvPicPr>
        <p:blipFill>
          <a:blip r:embed="rId3"/>
          <a:srcRect/>
          <a:stretch>
            <a:fillRect/>
          </a:stretch>
        </p:blipFill>
        <p:spPr bwMode="auto">
          <a:xfrm>
            <a:off x="198005" y="3667847"/>
            <a:ext cx="52959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0" y="0"/>
            <a:ext cx="3909002" cy="1118610"/>
          </a:xfrm>
        </p:spPr>
        <p:txBody>
          <a:bodyPr wrap="square" numCol="1" anchorCtr="0" compatLnSpc="1">
            <a:prstTxWarp prst="textNoShape">
              <a:avLst/>
            </a:prstTxWarp>
          </a:bodyPr>
          <a:lstStyle/>
          <a:p>
            <a:pPr eaLnBrk="1" hangingPunct="1"/>
            <a:r>
              <a:rPr lang="en-US" cap="none" dirty="0" smtClean="0"/>
              <a:t>4. </a:t>
            </a:r>
            <a:r>
              <a:rPr lang="en-US" u="sng" cap="none" dirty="0" smtClean="0"/>
              <a:t>IMPERIALISM</a:t>
            </a:r>
          </a:p>
        </p:txBody>
      </p:sp>
      <p:sp>
        <p:nvSpPr>
          <p:cNvPr id="21506" name="Content Placeholder 2"/>
          <p:cNvSpPr>
            <a:spLocks noGrp="1"/>
          </p:cNvSpPr>
          <p:nvPr>
            <p:ph idx="1"/>
          </p:nvPr>
        </p:nvSpPr>
        <p:spPr>
          <a:xfrm>
            <a:off x="7199313" y="2114550"/>
            <a:ext cx="4752975" cy="4206875"/>
          </a:xfrm>
        </p:spPr>
        <p:txBody>
          <a:bodyPr/>
          <a:lstStyle/>
          <a:p>
            <a:pPr eaLnBrk="1" hangingPunct="1"/>
            <a:endParaRPr lang="en-US" sz="3200" dirty="0" smtClean="0"/>
          </a:p>
        </p:txBody>
      </p:sp>
      <p:pic>
        <p:nvPicPr>
          <p:cNvPr id="21507" name="Picture 3"/>
          <p:cNvPicPr>
            <a:picLocks noChangeAspect="1"/>
          </p:cNvPicPr>
          <p:nvPr/>
        </p:nvPicPr>
        <p:blipFill>
          <a:blip r:embed="rId2"/>
          <a:srcRect/>
          <a:stretch>
            <a:fillRect/>
          </a:stretch>
        </p:blipFill>
        <p:spPr bwMode="auto">
          <a:xfrm>
            <a:off x="3647209" y="267017"/>
            <a:ext cx="8544791" cy="6554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0" y="0"/>
            <a:ext cx="4651375" cy="1347210"/>
          </a:xfrm>
        </p:spPr>
        <p:txBody>
          <a:bodyPr wrap="square" numCol="1" anchorCtr="0" compatLnSpc="1">
            <a:prstTxWarp prst="textNoShape">
              <a:avLst/>
            </a:prstTxWarp>
          </a:bodyPr>
          <a:lstStyle/>
          <a:p>
            <a:pPr eaLnBrk="1" hangingPunct="1"/>
            <a:r>
              <a:rPr lang="en-US" cap="none" dirty="0" smtClean="0"/>
              <a:t>5. </a:t>
            </a:r>
            <a:r>
              <a:rPr lang="en-US" u="sng" cap="none" dirty="0" smtClean="0"/>
              <a:t>ASSASSINATION</a:t>
            </a:r>
          </a:p>
        </p:txBody>
      </p:sp>
      <p:sp>
        <p:nvSpPr>
          <p:cNvPr id="22530" name="Content Placeholder 2"/>
          <p:cNvSpPr>
            <a:spLocks noGrp="1"/>
          </p:cNvSpPr>
          <p:nvPr>
            <p:ph idx="1"/>
          </p:nvPr>
        </p:nvSpPr>
        <p:spPr>
          <a:xfrm>
            <a:off x="211138" y="2166938"/>
            <a:ext cx="5673725" cy="4205287"/>
          </a:xfrm>
        </p:spPr>
        <p:txBody>
          <a:bodyPr/>
          <a:lstStyle/>
          <a:p>
            <a:pPr eaLnBrk="1" hangingPunct="1">
              <a:lnSpc>
                <a:spcPct val="80000"/>
              </a:lnSpc>
            </a:pPr>
            <a:endParaRPr lang="en-US" sz="2000" dirty="0" smtClean="0"/>
          </a:p>
        </p:txBody>
      </p:sp>
      <p:pic>
        <p:nvPicPr>
          <p:cNvPr id="22531" name="Picture 3"/>
          <p:cNvPicPr>
            <a:picLocks noChangeAspect="1"/>
          </p:cNvPicPr>
          <p:nvPr/>
        </p:nvPicPr>
        <p:blipFill>
          <a:blip r:embed="rId2"/>
          <a:srcRect/>
          <a:stretch>
            <a:fillRect/>
          </a:stretch>
        </p:blipFill>
        <p:spPr bwMode="auto">
          <a:xfrm>
            <a:off x="6421726" y="498620"/>
            <a:ext cx="4381500" cy="2628900"/>
          </a:xfrm>
          <a:prstGeom prst="rect">
            <a:avLst/>
          </a:prstGeom>
          <a:noFill/>
          <a:ln w="9525">
            <a:noFill/>
            <a:miter lim="800000"/>
            <a:headEnd/>
            <a:tailEnd/>
          </a:ln>
        </p:spPr>
      </p:pic>
      <p:pic>
        <p:nvPicPr>
          <p:cNvPr id="22532" name="Picture 4"/>
          <p:cNvPicPr>
            <a:picLocks noChangeAspect="1"/>
          </p:cNvPicPr>
          <p:nvPr/>
        </p:nvPicPr>
        <p:blipFill>
          <a:blip r:embed="rId3"/>
          <a:srcRect/>
          <a:stretch>
            <a:fillRect/>
          </a:stretch>
        </p:blipFill>
        <p:spPr bwMode="auto">
          <a:xfrm>
            <a:off x="6421726" y="3298825"/>
            <a:ext cx="4783137" cy="3559175"/>
          </a:xfrm>
          <a:prstGeom prst="rect">
            <a:avLst/>
          </a:prstGeom>
          <a:noFill/>
          <a:ln w="9525">
            <a:noFill/>
            <a:miter lim="800000"/>
            <a:headEnd/>
            <a:tailEnd/>
          </a:ln>
        </p:spPr>
      </p:pic>
      <p:pic>
        <p:nvPicPr>
          <p:cNvPr id="22533" name="Picture 5"/>
          <p:cNvPicPr>
            <a:picLocks noChangeAspect="1"/>
          </p:cNvPicPr>
          <p:nvPr/>
        </p:nvPicPr>
        <p:blipFill>
          <a:blip r:embed="rId4"/>
          <a:srcRect/>
          <a:stretch>
            <a:fillRect/>
          </a:stretch>
        </p:blipFill>
        <p:spPr bwMode="auto">
          <a:xfrm>
            <a:off x="0" y="1054534"/>
            <a:ext cx="2514600" cy="2978219"/>
          </a:xfrm>
          <a:prstGeom prst="rect">
            <a:avLst/>
          </a:prstGeom>
          <a:noFill/>
          <a:ln w="9525">
            <a:noFill/>
            <a:miter lim="800000"/>
            <a:headEnd/>
            <a:tailEnd/>
          </a:ln>
        </p:spPr>
      </p:pic>
      <p:pic>
        <p:nvPicPr>
          <p:cNvPr id="2050" name="Picture 2" descr="http://infocus.gettyimages.com/?ACT=26&amp;f=50700294.jpg&amp;fid=43&amp;d=9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276" y="1054534"/>
            <a:ext cx="3514725" cy="565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TC103457503[[fn=Quotable]]</Template>
  <TotalTime>3128</TotalTime>
  <Words>395</Words>
  <Application>Microsoft Office PowerPoint</Application>
  <PresentationFormat>Widescreen</PresentationFormat>
  <Paragraphs>58</Paragraphs>
  <Slides>23</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23</vt:i4>
      </vt:variant>
    </vt:vector>
  </HeadingPairs>
  <TitlesOfParts>
    <vt:vector size="38" baseType="lpstr">
      <vt:lpstr>Microsoft YaHei</vt:lpstr>
      <vt:lpstr>MS PGothic</vt:lpstr>
      <vt:lpstr>Arial</vt:lpstr>
      <vt:lpstr>Calibri</vt:lpstr>
      <vt:lpstr>Century</vt:lpstr>
      <vt:lpstr>Corbel</vt:lpstr>
      <vt:lpstr>Times New Roman</vt:lpstr>
      <vt:lpstr>Wingdings</vt:lpstr>
      <vt:lpstr>Banded</vt:lpstr>
      <vt:lpstr>Office Theme</vt:lpstr>
      <vt:lpstr>1_Office Theme</vt:lpstr>
      <vt:lpstr>2_Office Theme</vt:lpstr>
      <vt:lpstr>3_Office Theme</vt:lpstr>
      <vt:lpstr>4_Office Theme</vt:lpstr>
      <vt:lpstr>5_Office Theme</vt:lpstr>
      <vt:lpstr>PowerPoint Presentation</vt:lpstr>
      <vt:lpstr>World War I</vt:lpstr>
      <vt:lpstr>Causes of the War in Europe</vt:lpstr>
      <vt:lpstr>1. MILITARISM</vt:lpstr>
      <vt:lpstr>2. ALLIANCES</vt:lpstr>
      <vt:lpstr>PowerPoint Presentation</vt:lpstr>
      <vt:lpstr>3. NATIONALISM</vt:lpstr>
      <vt:lpstr>4. IMPERIALISM</vt:lpstr>
      <vt:lpstr>5. ASSASSINATION</vt:lpstr>
      <vt:lpstr>Causes:</vt:lpstr>
      <vt:lpstr>A new kind of Warfare (Trenches)</vt:lpstr>
      <vt:lpstr>PowerPoint Presentation</vt:lpstr>
      <vt:lpstr>PowerPoint Presentation</vt:lpstr>
      <vt:lpstr>PowerPoint Presentation</vt:lpstr>
      <vt:lpstr>PowerPoint Presentation</vt:lpstr>
      <vt:lpstr>PowerPoint Presentation</vt:lpstr>
      <vt:lpstr>PowerPoint Presentation</vt:lpstr>
      <vt:lpstr>A new type of Warfare (Machine Guns)</vt:lpstr>
      <vt:lpstr>A new type of warfare (Tanks)</vt:lpstr>
      <vt:lpstr>A new type of Warfare (Planes) </vt:lpstr>
      <vt:lpstr>A new type of warfare (Gas)</vt:lpstr>
      <vt:lpstr>A new type of warfare (U-Boats)</vt:lpstr>
      <vt:lpstr>A new type of warfare (Artillery)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cestepan</dc:creator>
  <cp:lastModifiedBy>Windows User</cp:lastModifiedBy>
  <cp:revision>115</cp:revision>
  <cp:lastPrinted>2015-11-09T19:58:59Z</cp:lastPrinted>
  <dcterms:created xsi:type="dcterms:W3CDTF">2013-10-30T02:43:30Z</dcterms:created>
  <dcterms:modified xsi:type="dcterms:W3CDTF">2017-07-03T19:21:45Z</dcterms:modified>
</cp:coreProperties>
</file>