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90" r:id="rId10"/>
    <p:sldMasterId id="2147483803" r:id="rId11"/>
    <p:sldMasterId id="2147483815" r:id="rId12"/>
    <p:sldMasterId id="2147483827" r:id="rId13"/>
    <p:sldMasterId id="2147483839" r:id="rId14"/>
  </p:sldMasterIdLst>
  <p:notesMasterIdLst>
    <p:notesMasterId r:id="rId30"/>
  </p:notesMasterIdLst>
  <p:sldIdLst>
    <p:sldId id="273" r:id="rId15"/>
    <p:sldId id="272" r:id="rId16"/>
    <p:sldId id="271" r:id="rId17"/>
    <p:sldId id="270" r:id="rId18"/>
    <p:sldId id="269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B6DE0-C0F1-4320-9C20-BF77C8AC194F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6FAA-50F7-4511-84CA-3A38DB10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EDBF7E4-B35A-45D4-B358-6EFA9755D4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0706780-0244-4177-BD7B-4803E1D0C8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0"/>
            <a:ext cx="4197350" cy="2362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6858000" cy="678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ea typeface="Microsoft YaHei" panose="020B0503020204020204" pitchFamily="34" charset="-122"/>
              </a:rPr>
              <a:t>Artillery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*great example of the type of artillery that was being used during the war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*huge guns that had to be transported by railroad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*hence the name “rail guns”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*this is what killed the majority of soldiers on both sides (67% of deaths caused by artillery fire)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*was greatly improved which was one of the reasons for the high casualty rate of the war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*much more deadly and accurate weapons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*67% of the deaths were caused by artillery fire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ea typeface="Microsoft YaHei" panose="020B0503020204020204" pitchFamily="34" charset="-122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2C92B89-2C98-48E5-BA0E-7D7DC11AEA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0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Russia faced a revolution in 1917</a:t>
            </a:r>
          </a:p>
          <a:p>
            <a:r>
              <a:rPr lang="en-US" sz="1200" dirty="0" smtClean="0"/>
              <a:t>The “Reds” or Bolsheviks won under the leadership of Vladimir Lenin and Joseph Stalin.</a:t>
            </a:r>
          </a:p>
          <a:p>
            <a:r>
              <a:rPr lang="en-US" sz="1200" dirty="0" smtClean="0"/>
              <a:t>Russia became a communist country and pulled out of the war.</a:t>
            </a:r>
          </a:p>
          <a:p>
            <a:r>
              <a:rPr lang="en-US" sz="1200" dirty="0" smtClean="0"/>
              <a:t>This left France and her allies vulnerable and unable to sustain a new German offensive.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British navy prevented food and arms from being shipped to Germany</a:t>
            </a:r>
          </a:p>
          <a:p>
            <a:pPr eaLnBrk="1" hangingPunct="1"/>
            <a:r>
              <a:rPr lang="en-US" sz="1200" dirty="0" smtClean="0"/>
              <a:t>German subs retaliated by sinking U.S. merchant ship delivering goods to Britain</a:t>
            </a:r>
          </a:p>
          <a:p>
            <a:pPr eaLnBrk="1" hangingPunct="1"/>
            <a:r>
              <a:rPr lang="en-US" sz="1200" dirty="0" smtClean="0"/>
              <a:t>U.S. became angrier with Germany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2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9C6D397-C4B0-45DD-AA2D-321DEFEA50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A1E002B-9B39-409C-BC93-76CCB634E5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5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0"/>
            <a:ext cx="4197350" cy="2362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6858000" cy="678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E373B12-1C83-45E1-BD57-391DF7E792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4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702FD13-EC82-4E49-8305-1B127EC43B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71E92FD-51CD-4CB7-872F-9FDBBD9F6C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99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0"/>
            <a:ext cx="4197350" cy="2362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6858000" cy="678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ea typeface="Microsoft YaHei" panose="020B0503020204020204" pitchFamily="34" charset="-122"/>
              </a:rPr>
              <a:t>“Live and Let live”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*during times of stalemate along the front, soldiers from both sides would show respect for each other by simply not killing one another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*both sides would deliberately abstain from hostile action toward one another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*illustrated the respect, chivalry and honor the war produced between each side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*snipers along quiet fronts would not shoot at one another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*if they saw a campfire cooking food they would allow the other side to eat instead of shooting at them or lobbing artillery at them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*in some cases one side would invite the other side to come over and eat or they would exchange goods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*Germans would trade schnapps with French for wine, the British for Scotch or the Russians for Vodka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*tobacco, food and coffee was also exchanged between the sides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*most of the time the sides were more than willing to give medical care to their captured comrades in arms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08B3D0A-CD5E-4D9C-B68B-33DE5D5658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4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049BDC3-586C-421C-B71A-59670F719A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E8689EF9-37C6-42BF-9ECE-19A8E86338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0"/>
            <a:ext cx="4197350" cy="2362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6858000" cy="678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ea typeface="Microsoft YaHei" panose="020B0503020204020204" pitchFamily="34" charset="-122"/>
              </a:rPr>
              <a:t>Christmas Truce 1914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*one very famous instance of respect between both sides was the Christmas Truce that took place in 1914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*were a series of unofficial ceasefires along the Western Front in 1914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*for about a week leading up to Christmas both sides (British and German and French and German) exchanged seasonal greetings and in some occasions gifts of food or souvenirs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*both sides sang songs from their trenches and celebrated Christmas without fear of retaliation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*there were several instances of troops coming up out of trenches to meet on the battlefield and exchange gifts with one another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*they ate and drank together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*played games and soccer against one another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*each side also allowed to gather on the battlefield and bury their dead comrades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ea typeface="Microsoft YaHei" panose="020B0503020204020204" pitchFamily="34" charset="-122"/>
              </a:rPr>
              <a:t>*the next day both sides went back to blowing each other to smithereens 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6D70045-DAD2-413B-8806-FEC6B4BFD8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1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A British passenger ship leaving NYC secretly carrying munitions for the British.</a:t>
            </a:r>
          </a:p>
          <a:p>
            <a:pPr eaLnBrk="1" hangingPunct="1"/>
            <a:r>
              <a:rPr lang="en-US" sz="1200" dirty="0" smtClean="0"/>
              <a:t>Sunk by a German sub</a:t>
            </a:r>
          </a:p>
          <a:p>
            <a:pPr eaLnBrk="1" hangingPunct="1"/>
            <a:r>
              <a:rPr lang="en-US" sz="1200" dirty="0" smtClean="0"/>
              <a:t>Killed 1,000, including 128 Americans.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Starving </a:t>
            </a:r>
            <a:r>
              <a:rPr lang="en-US" sz="1200" dirty="0" err="1" smtClean="0"/>
              <a:t>bc</a:t>
            </a:r>
            <a:r>
              <a:rPr lang="en-US" sz="1200" dirty="0" smtClean="0"/>
              <a:t> of British Blockade, German leaders announced that all ships in the blockaded areas would be sunk</a:t>
            </a:r>
          </a:p>
          <a:p>
            <a:pPr eaLnBrk="1" hangingPunct="1"/>
            <a:r>
              <a:rPr lang="en-US" sz="1200" dirty="0" smtClean="0"/>
              <a:t>Violated “freedom of the seas” for neutral nations</a:t>
            </a:r>
          </a:p>
          <a:p>
            <a:pPr eaLnBrk="1" hangingPunct="1"/>
            <a:r>
              <a:rPr lang="en-US" sz="1200" dirty="0" smtClean="0"/>
              <a:t>American merchant vessels were attacked so Wilson asked Congress to declare war on Germany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3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History and language of the U.S. was tied to Britain</a:t>
            </a:r>
          </a:p>
          <a:p>
            <a:pPr eaLnBrk="1" hangingPunct="1"/>
            <a:r>
              <a:rPr lang="en-US" sz="1200" dirty="0" smtClean="0"/>
              <a:t>U.S., Britain and France are all democratic</a:t>
            </a:r>
          </a:p>
          <a:p>
            <a:pPr eaLnBrk="1" hangingPunct="1"/>
            <a:r>
              <a:rPr lang="en-US" sz="1200" dirty="0" smtClean="0"/>
              <a:t>France aided America during the American Revolution</a:t>
            </a:r>
          </a:p>
          <a:p>
            <a:pPr eaLnBrk="1" hangingPunct="1"/>
            <a:r>
              <a:rPr lang="en-US" sz="1200" dirty="0" smtClean="0"/>
              <a:t>Russia was out of the war and France needed 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A secret message from Germany promising to return U.S. territories to Mexico if Mexico helped to defeat the U.S.</a:t>
            </a:r>
          </a:p>
          <a:p>
            <a:pPr eaLnBrk="1" hangingPunct="1"/>
            <a:r>
              <a:rPr lang="en-US" sz="1200" dirty="0" smtClean="0"/>
              <a:t>It was discovered and printed in U.S. newspapers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5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Americans were shocked at the German invasion of neutral Belgium</a:t>
            </a:r>
          </a:p>
          <a:p>
            <a:pPr eaLnBrk="1" hangingPunct="1"/>
            <a:r>
              <a:rPr lang="en-US" sz="1200" dirty="0" smtClean="0"/>
              <a:t>American newspapers ran stories and pictures showing the violence against civilians</a:t>
            </a:r>
          </a:p>
          <a:p>
            <a:pPr eaLnBrk="1" hangingPunct="1"/>
            <a:r>
              <a:rPr lang="en-US" sz="1200" dirty="0" smtClean="0"/>
              <a:t>Causes many Americans to sympathize and volunteer to fight in Europe for Britain and France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5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8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616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613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758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05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954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9805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349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40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74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206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35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464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212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279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70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62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752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07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84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510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5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430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6702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DFBD4A49-3742-463E-92DB-D9E3A8A94F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582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61B22BCB-E06F-42A6-AB1C-540090D567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329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106A018-E79B-4047-B32C-2EAEBAA66B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33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DE5B12D-1EDF-4BC7-BAAC-1E01A46729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621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4206FEB4-937E-4871-83CF-6BA71CC23C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818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63E0F82-284D-4B8C-BF5F-95DF6948A1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30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797891F-F0D9-453A-93FF-2068E5A772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328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87C426D-099D-4077-8C8D-AD51414CCB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1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503C57A9-56D5-4FC6-AD76-C7C0B79CC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5534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E81F153-46C9-4393-8FA3-5C108F2616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0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9CF66F8B-2F9F-4C83-ABA9-3BF29AF397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0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DFBD4A49-3742-463E-92DB-D9E3A8A94F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383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61B22BCB-E06F-42A6-AB1C-540090D567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959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106A018-E79B-4047-B32C-2EAEBAA66B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528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DE5B12D-1EDF-4BC7-BAAC-1E01A46729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23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4206FEB4-937E-4871-83CF-6BA71CC23C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219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63E0F82-284D-4B8C-BF5F-95DF6948A1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968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797891F-F0D9-453A-93FF-2068E5A772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22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87C426D-099D-4077-8C8D-AD51414CCB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81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503C57A9-56D5-4FC6-AD76-C7C0B79CC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253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E81F153-46C9-4393-8FA3-5C108F2616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55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9CF66F8B-2F9F-4C83-ABA9-3BF29AF397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49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DFBD4A49-3742-463E-92DB-D9E3A8A94F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374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61B22BCB-E06F-42A6-AB1C-540090D567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478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106A018-E79B-4047-B32C-2EAEBAA66B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289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DE5B12D-1EDF-4BC7-BAAC-1E01A46729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958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4206FEB4-937E-4871-83CF-6BA71CC23C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63E0F82-284D-4B8C-BF5F-95DF6948A1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9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797891F-F0D9-453A-93FF-2068E5A772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7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317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87C426D-099D-4077-8C8D-AD51414CCB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199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503C57A9-56D5-4FC6-AD76-C7C0B79CC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70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E81F153-46C9-4393-8FA3-5C108F2616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609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9CF66F8B-2F9F-4C83-ABA9-3BF29AF397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425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DFBD4A49-3742-463E-92DB-D9E3A8A94F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651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61B22BCB-E06F-42A6-AB1C-540090D567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573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106A018-E79B-4047-B32C-2EAEBAA66B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11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DE5B12D-1EDF-4BC7-BAAC-1E01A46729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639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4206FEB4-937E-4871-83CF-6BA71CC23C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415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63E0F82-284D-4B8C-BF5F-95DF6948A1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974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797891F-F0D9-453A-93FF-2068E5A772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704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87C426D-099D-4077-8C8D-AD51414CCB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241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503C57A9-56D5-4FC6-AD76-C7C0B79CC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874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AE81F153-46C9-4393-8FA3-5C108F2616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180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9CF66F8B-2F9F-4C83-ABA9-3BF29AF397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9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4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3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19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2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82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485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03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2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6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11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08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6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95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4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5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8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12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8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73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83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76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90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4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17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79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31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36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36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98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10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93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74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6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00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53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21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7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05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68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21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19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59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71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1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21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7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52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59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1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50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7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43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48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99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2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36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04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7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53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4777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36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130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629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471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74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91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37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7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70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29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32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50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15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9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831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396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433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145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439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32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73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41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193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06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5112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11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9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04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01F7BB3-9D3D-4D77-950A-64ED38619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3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01F7BB3-9D3D-4D77-950A-64ED38619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0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01F7BB3-9D3D-4D77-950A-64ED38619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B01F7BB3-9D3D-4D77-950A-64ED38619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Microsoft YaHei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Microsoft Ya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89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83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68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98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3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0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057400" y="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t>Artillery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52800" y="6096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t>Paris Gun (Range: 84 Miles)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09800" y="152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t>Big Bertha</a:t>
            </a:r>
          </a:p>
        </p:txBody>
      </p:sp>
    </p:spTree>
    <p:extLst>
      <p:ext uri="{BB962C8B-B14F-4D97-AF65-F5344CB8AC3E}">
        <p14:creationId xmlns:p14="http://schemas.microsoft.com/office/powerpoint/2010/main" val="3278853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4"/>
            <a:ext cx="8295280" cy="9763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3</a:t>
            </a:r>
            <a:r>
              <a:rPr lang="en-US" dirty="0" smtClean="0"/>
              <a:t>. Unrestricted U-Boat Warfare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14325" y="1908175"/>
            <a:ext cx="5829300" cy="4802188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083" y="2849314"/>
            <a:ext cx="4098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84155">
            <a:off x="90487" y="1485903"/>
            <a:ext cx="39084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8969" y="112310"/>
            <a:ext cx="3448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americanhistory.unomaha.edu/module_files/Propaganda%20Poster%2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55" y="1460310"/>
            <a:ext cx="3495984" cy="53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8/80/WWIHunNatlArchiv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5" y="3313640"/>
            <a:ext cx="2205226" cy="33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84963" cy="10533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. Closer Ties with Allies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888288" y="2076450"/>
            <a:ext cx="4303712" cy="4781550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2" y="718513"/>
            <a:ext cx="3937806" cy="27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923" y="1015618"/>
            <a:ext cx="3848551" cy="520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b68389.medialib.glogster.com/media/35f31a75da06031ec81a8346885e29ddd22015c989028aa60b6eb25ae5a9d2a5/allies-of-w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28" y="3619499"/>
            <a:ext cx="5143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591" cy="11488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5</a:t>
            </a:r>
            <a:r>
              <a:rPr lang="en-US" dirty="0" smtClean="0"/>
              <a:t>. Zimmerman Telegram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872412" y="1973263"/>
            <a:ext cx="4319587" cy="4884737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50" y="985944"/>
            <a:ext cx="4318568" cy="50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2412" y="200853"/>
            <a:ext cx="4212041" cy="45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american-historama.org/images/zimmermann-telegram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6" y="3221957"/>
            <a:ext cx="4321412" cy="35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924"/>
            <a:ext cx="10544198" cy="65753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German Actions and Allied Propaganda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1792288"/>
            <a:ext cx="5370513" cy="4989511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5388" y="1362075"/>
            <a:ext cx="44640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78" y="1489076"/>
            <a:ext cx="3350406" cy="516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8146" y="1489076"/>
            <a:ext cx="3653406" cy="365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30"/>
            <a:ext cx="12187238" cy="739418"/>
          </a:xfrm>
        </p:spPr>
        <p:txBody>
          <a:bodyPr/>
          <a:lstStyle/>
          <a:p>
            <a:r>
              <a:rPr lang="en-US" dirty="0" smtClean="0"/>
              <a:t>Russian (Bolshevik) Revolution (1917)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650" y="1792288"/>
            <a:ext cx="5843588" cy="5065712"/>
          </a:xfrm>
        </p:spPr>
        <p:txBody>
          <a:bodyPr/>
          <a:lstStyle/>
          <a:p>
            <a:endParaRPr lang="en-US" sz="3200" dirty="0"/>
          </a:p>
        </p:txBody>
      </p:sp>
      <p:pic>
        <p:nvPicPr>
          <p:cNvPr id="1026" name="Picture 2" descr="https://s3.amazonaws.com/rapgenius/len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952824"/>
            <a:ext cx="4287245" cy="56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ns.wyrdweb.eu/wp-content/uploads/2008/04/russian-revolution2-300x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8" y="1227803"/>
            <a:ext cx="6357298" cy="45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29"/>
            <a:ext cx="4733451" cy="6438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British Blockade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" y="1792288"/>
            <a:ext cx="4000500" cy="415607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129" y="188629"/>
            <a:ext cx="5253819" cy="33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099" y="3729970"/>
            <a:ext cx="4448601" cy="29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377" y="2566073"/>
            <a:ext cx="5198092" cy="389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981200" y="227013"/>
            <a:ext cx="82296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55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981200" y="227013"/>
            <a:ext cx="82296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53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524000" y="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t>Christmas Truce 1914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1650"/>
            <a:ext cx="47244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4343400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90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075" y="2193925"/>
            <a:ext cx="11245850" cy="1739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 Intervenes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Neutrality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1792289"/>
            <a:ext cx="6670964" cy="123146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US remained neutral from 1914-1917</a:t>
            </a:r>
          </a:p>
          <a:p>
            <a:pPr eaLnBrk="1" hangingPunct="1"/>
            <a:r>
              <a:rPr lang="en-US" sz="3200" dirty="0" smtClean="0"/>
              <a:t>1916 Election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890" y="3299834"/>
            <a:ext cx="3475759" cy="34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utexas.edu/features/archive/2004/graphics/election_policy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" y="4187487"/>
            <a:ext cx="2629188" cy="25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ushop.weebly.com/uploads/2/1/0/7/21070452/93823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05" y="2510126"/>
            <a:ext cx="1973768" cy="19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auguralclock.com/wp-content/uploads/2015/10/wilson-campaign-button-19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78" y="284162"/>
            <a:ext cx="2581996" cy="2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onwade.freeservers.com/2013NixonLine-1x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93" y="3889584"/>
            <a:ext cx="2438870" cy="24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Reasons </a:t>
            </a:r>
            <a:r>
              <a:rPr lang="en-US" smtClean="0"/>
              <a:t>for U.S. Involvement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03325" y="2011364"/>
            <a:ext cx="9783763" cy="3256828"/>
          </a:xfrm>
        </p:spPr>
        <p:txBody>
          <a:bodyPr/>
          <a:lstStyle/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sz="3200" dirty="0"/>
              <a:t>Sussex Pledge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sz="3200" dirty="0" smtClean="0"/>
              <a:t>Lusitania (Sinking </a:t>
            </a:r>
            <a:r>
              <a:rPr lang="en-US" sz="3200" dirty="0"/>
              <a:t>of the </a:t>
            </a:r>
            <a:r>
              <a:rPr lang="en-US" sz="3200" dirty="0" smtClean="0"/>
              <a:t>Lusitania) </a:t>
            </a:r>
            <a:endParaRPr lang="en-US" sz="3200" dirty="0"/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sz="3200" dirty="0"/>
              <a:t>Unrestricted German </a:t>
            </a:r>
            <a:r>
              <a:rPr lang="en-US" sz="3200" dirty="0" smtClean="0"/>
              <a:t>U-Boat </a:t>
            </a:r>
            <a:r>
              <a:rPr lang="en-US" sz="3200" dirty="0"/>
              <a:t>Warfare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sz="3200" dirty="0"/>
              <a:t>T</a:t>
            </a:r>
            <a:r>
              <a:rPr lang="en-US" sz="3200" dirty="0" smtClean="0"/>
              <a:t>ies with Allies (Britain, France and Russia)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sz="3200" dirty="0"/>
              <a:t>Zimmerman </a:t>
            </a:r>
            <a:r>
              <a:rPr lang="en-US" sz="3200" dirty="0" smtClean="0"/>
              <a:t>Telegram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82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dirty="0" smtClean="0"/>
              <a:t>. Sussex Pledge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868363" y="2127250"/>
            <a:ext cx="4205287" cy="4206875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4553" y="284163"/>
            <a:ext cx="4588329" cy="58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orldwarcauses.wikidot.com/local--files/warone:us/lusitan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5" y="1968467"/>
            <a:ext cx="6058188" cy="37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328"/>
            <a:ext cx="6876150" cy="87589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</a:t>
            </a:r>
            <a:r>
              <a:rPr lang="en-US" dirty="0" smtClean="0"/>
              <a:t>. Sinking of the Lusitania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161213" y="2076450"/>
            <a:ext cx="4276725" cy="4206875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452563"/>
            <a:ext cx="3679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792288"/>
            <a:ext cx="2771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3951288"/>
            <a:ext cx="17605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foolscrow.files.wordpress.com/2014/05/lusitania-on-fi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86" y="351205"/>
            <a:ext cx="4709117" cy="44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0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1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3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4.xml><?xml version="1.0" encoding="utf-8"?>
<a:theme xmlns:a="http://schemas.openxmlformats.org/drawingml/2006/main" name="4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5.xml><?xml version="1.0" encoding="utf-8"?>
<a:theme xmlns:a="http://schemas.openxmlformats.org/drawingml/2006/main" name="5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6.xml><?xml version="1.0" encoding="utf-8"?>
<a:theme xmlns:a="http://schemas.openxmlformats.org/drawingml/2006/main" name="6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7.xml><?xml version="1.0" encoding="utf-8"?>
<a:theme xmlns:a="http://schemas.openxmlformats.org/drawingml/2006/main" name="7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8.xml><?xml version="1.0" encoding="utf-8"?>
<a:theme xmlns:a="http://schemas.openxmlformats.org/drawingml/2006/main" name="8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9.xml><?xml version="1.0" encoding="utf-8"?>
<a:theme xmlns:a="http://schemas.openxmlformats.org/drawingml/2006/main" name="9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771</Words>
  <Application>Microsoft Office PowerPoint</Application>
  <PresentationFormat>Widescreen</PresentationFormat>
  <Paragraphs>91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Microsoft YaHei</vt:lpstr>
      <vt:lpstr>Arial</vt:lpstr>
      <vt:lpstr>Calibri</vt:lpstr>
      <vt:lpstr>Corbel</vt:lpstr>
      <vt:lpstr>Times New Roman</vt:lpstr>
      <vt:lpstr>Wingdings</vt:lpstr>
      <vt:lpstr>1_Banded</vt:lpstr>
      <vt:lpstr>2_Banded</vt:lpstr>
      <vt:lpstr>3_Banded</vt:lpstr>
      <vt:lpstr>4_Banded</vt:lpstr>
      <vt:lpstr>5_Banded</vt:lpstr>
      <vt:lpstr>6_Banded</vt:lpstr>
      <vt:lpstr>7_Banded</vt:lpstr>
      <vt:lpstr>8_Banded</vt:lpstr>
      <vt:lpstr>9_Banded</vt:lpstr>
      <vt:lpstr>Banded</vt:lpstr>
      <vt:lpstr>9_Office Theme</vt:lpstr>
      <vt:lpstr>8_Office Theme</vt:lpstr>
      <vt:lpstr>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America Intervenes</vt:lpstr>
      <vt:lpstr>Neutrality</vt:lpstr>
      <vt:lpstr>Reasons for U.S. Involvement</vt:lpstr>
      <vt:lpstr>1. Sussex Pledge</vt:lpstr>
      <vt:lpstr>2. Sinking of the Lusitania</vt:lpstr>
      <vt:lpstr>3. Unrestricted U-Boat Warfare</vt:lpstr>
      <vt:lpstr>4. Closer Ties with Allies</vt:lpstr>
      <vt:lpstr>5. Zimmerman Telegram</vt:lpstr>
      <vt:lpstr>German Actions and Allied Propaganda</vt:lpstr>
      <vt:lpstr>Russian (Bolshevik) Revolution (1917)</vt:lpstr>
      <vt:lpstr>British Blockade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Intervenes</dc:title>
  <dc:creator>Windows User</dc:creator>
  <cp:lastModifiedBy>Windows User</cp:lastModifiedBy>
  <cp:revision>6</cp:revision>
  <dcterms:created xsi:type="dcterms:W3CDTF">2017-07-03T19:19:14Z</dcterms:created>
  <dcterms:modified xsi:type="dcterms:W3CDTF">2017-07-03T19:35:00Z</dcterms:modified>
</cp:coreProperties>
</file>