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64" r:id="rId3"/>
    <p:sldId id="263" r:id="rId4"/>
    <p:sldId id="262" r:id="rId5"/>
    <p:sldId id="261" r:id="rId6"/>
    <p:sldId id="260" r:id="rId7"/>
    <p:sldId id="259" r:id="rId8"/>
    <p:sldId id="258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7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71DBB-C6DC-4CD0-9D33-5104FEAA6F9E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5051F-0248-4506-91C8-CFEC323CB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1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C5FC0E5-F7A9-47D8-B459-B9FFEAD25BE7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31825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F46ADF5-9AF5-4602-9F52-C1FB31E609E8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 smtClean="0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45279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67B083-619A-4ED1-9C55-9551E7E9E9B0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 smtClean="0"/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09104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8547C4B-4304-4BBB-8C91-DD932F91B2B8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 smtClean="0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76617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D967911-C123-4273-9C67-D0030B04367F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 smtClean="0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13315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3067D6-72AF-4E4C-9229-9B9AA01B63E0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 smtClean="0"/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54017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AF55FF5-2DE4-4DAF-8A89-CD7868AE89D4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 smtClean="0"/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00986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9EA85CD-53D9-4348-961F-173782646F62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 smtClean="0"/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1741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15E6EAC-FEA5-4162-B8A4-BE82289C1DDC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 smtClean="0"/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71321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83F4-3677-412E-A0EC-8343E2D9BEC1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DED4-69F4-42F9-AB60-419CD5780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77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83F4-3677-412E-A0EC-8343E2D9BEC1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DED4-69F4-42F9-AB60-419CD5780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96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83F4-3677-412E-A0EC-8343E2D9BEC1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DED4-69F4-42F9-AB60-419CD5780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1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83F4-3677-412E-A0EC-8343E2D9BEC1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DED4-69F4-42F9-AB60-419CD5780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17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83F4-3677-412E-A0EC-8343E2D9BEC1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DED4-69F4-42F9-AB60-419CD5780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95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83F4-3677-412E-A0EC-8343E2D9BEC1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DED4-69F4-42F9-AB60-419CD5780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1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83F4-3677-412E-A0EC-8343E2D9BEC1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DED4-69F4-42F9-AB60-419CD5780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90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83F4-3677-412E-A0EC-8343E2D9BEC1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DED4-69F4-42F9-AB60-419CD5780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55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83F4-3677-412E-A0EC-8343E2D9BEC1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DED4-69F4-42F9-AB60-419CD5780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8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83F4-3677-412E-A0EC-8343E2D9BEC1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DED4-69F4-42F9-AB60-419CD5780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11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83F4-3677-412E-A0EC-8343E2D9BEC1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DED4-69F4-42F9-AB60-419CD5780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E83F4-3677-412E-A0EC-8343E2D9BEC1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BDED4-69F4-42F9-AB60-419CD5780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8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M4lYeYs0nJQ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2438400" y="1"/>
            <a:ext cx="7056438" cy="963613"/>
          </a:xfrm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Containment in Asia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5562601" y="1524000"/>
            <a:ext cx="4702175" cy="136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25438" indent="-325438"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25488" indent="-268288"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indent="-227013"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00"/>
              </a:spcBef>
              <a:buClr>
                <a:srgbClr val="F5A408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altLang="en-US" sz="2200" b="1">
                <a:solidFill>
                  <a:srgbClr val="000000"/>
                </a:solidFill>
                <a:latin typeface="Times New Roman" panose="02020603050405020304" pitchFamily="18" charset="0"/>
              </a:rPr>
              <a:t>China falls to communism: 1949</a:t>
            </a:r>
          </a:p>
          <a:p>
            <a:pPr>
              <a:spcBef>
                <a:spcPts val="1000"/>
              </a:spcBef>
              <a:buClr>
                <a:srgbClr val="F5A408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altLang="en-US" sz="2200" b="1">
                <a:solidFill>
                  <a:srgbClr val="000000"/>
                </a:solidFill>
                <a:latin typeface="Times New Roman" panose="02020603050405020304" pitchFamily="18" charset="0"/>
              </a:rPr>
              <a:t>Mao Zedong</a:t>
            </a: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9" y="3429001"/>
            <a:ext cx="5438775" cy="335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6" y="963613"/>
            <a:ext cx="3243263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2453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4648200" y="-14288"/>
            <a:ext cx="3886200" cy="60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00"/>
              </a:spcBef>
              <a:buClr>
                <a:srgbClr val="F5A408"/>
              </a:buClr>
              <a:buSzPct val="80000"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The “Domino Theory”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60701"/>
            <a:ext cx="4224338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595314"/>
            <a:ext cx="4768850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1431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7056438" cy="912813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The Korean War: 1950-53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1733550" y="1536700"/>
            <a:ext cx="392430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25438" indent="-325438"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25488" indent="-268288"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00"/>
              </a:spcBef>
              <a:buSzPct val="100000"/>
            </a:pP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3" y="2035176"/>
            <a:ext cx="3898900" cy="454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0000">
            <a:off x="8286750" y="454026"/>
            <a:ext cx="20320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8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2209801"/>
            <a:ext cx="390525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4798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2209801" y="231775"/>
            <a:ext cx="36099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25488" indent="-268288"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00"/>
              </a:spcBef>
              <a:buClr>
                <a:srgbClr val="F5A408"/>
              </a:buClr>
              <a:buSzPct val="80000"/>
            </a:pPr>
            <a:r>
              <a:rPr lang="en-US" altLang="en-US" sz="2400" b="1" u="sng">
                <a:solidFill>
                  <a:srgbClr val="000000"/>
                </a:solidFill>
                <a:latin typeface="Times New Roman" panose="02020603050405020304" pitchFamily="18" charset="0"/>
              </a:rPr>
              <a:t>Gen. Douglas MacArthur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727076"/>
            <a:ext cx="381000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328864"/>
            <a:ext cx="218122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64038"/>
            <a:ext cx="2209800" cy="22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6" name="AutoShape 5"/>
          <p:cNvSpPr>
            <a:spLocks noChangeArrowheads="1"/>
          </p:cNvSpPr>
          <p:nvPr/>
        </p:nvSpPr>
        <p:spPr bwMode="auto">
          <a:xfrm rot="-540000">
            <a:off x="3790950" y="4645026"/>
            <a:ext cx="952500" cy="307975"/>
          </a:xfrm>
          <a:prstGeom prst="rightArrow">
            <a:avLst>
              <a:gd name="adj1" fmla="val 50000"/>
              <a:gd name="adj2" fmla="val 77320"/>
            </a:avLst>
          </a:prstGeom>
          <a:gradFill rotWithShape="0">
            <a:gsLst>
              <a:gs pos="0">
                <a:srgbClr val="F7BC74"/>
              </a:gs>
              <a:gs pos="100000">
                <a:srgbClr val="FDF2E8"/>
              </a:gs>
            </a:gsLst>
            <a:lin ang="16740000" scaled="1"/>
          </a:gradFill>
          <a:ln w="9360">
            <a:solidFill>
              <a:srgbClr val="F5A4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1155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7056438" cy="1106488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End of the Korean War</a:t>
            </a: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5864226" y="1189039"/>
            <a:ext cx="4803775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25438" indent="-325438"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25488" indent="-268288"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indent="-227013"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00"/>
              </a:spcBef>
              <a:buClr>
                <a:srgbClr val="F5A408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1952- Dwight D. Eisenhower was elected President &amp; pledged to end the war</a:t>
            </a:r>
          </a:p>
          <a:p>
            <a:pPr>
              <a:spcBef>
                <a:spcPts val="1000"/>
              </a:spcBef>
              <a:buClr>
                <a:srgbClr val="F5A408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1953- an armistice was signed between US and North Korea</a:t>
            </a:r>
          </a:p>
          <a:p>
            <a:pPr lvl="1">
              <a:spcBef>
                <a:spcPts val="1000"/>
              </a:spcBef>
              <a:buClr>
                <a:srgbClr val="F5A408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altLang="en-US" sz="2200" b="1">
                <a:solidFill>
                  <a:srgbClr val="000000"/>
                </a:solidFill>
                <a:latin typeface="Times New Roman" panose="02020603050405020304" pitchFamily="18" charset="0"/>
              </a:rPr>
              <a:t>Agreed to:</a:t>
            </a:r>
          </a:p>
          <a:p>
            <a:pPr lvl="2">
              <a:spcBef>
                <a:spcPts val="1000"/>
              </a:spcBef>
              <a:buClr>
                <a:srgbClr val="F5A408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A “demilitarized zone” between N. &amp; S. Korea</a:t>
            </a:r>
          </a:p>
          <a:p>
            <a:pPr lvl="2">
              <a:spcBef>
                <a:spcPts val="1000"/>
              </a:spcBef>
              <a:buClr>
                <a:srgbClr val="F5A408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Transfer of prisoners of war</a:t>
            </a:r>
          </a:p>
          <a:p>
            <a:pPr>
              <a:spcBef>
                <a:spcPts val="1000"/>
              </a:spcBef>
              <a:buClr>
                <a:srgbClr val="F5A408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Korea was left divided exactly as it was before the war</a:t>
            </a:r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0000">
            <a:off x="1866901" y="1487488"/>
            <a:ext cx="2474913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3013075"/>
            <a:ext cx="1701800" cy="327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3026"/>
            <a:ext cx="2446338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6708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644525"/>
          </a:xfrm>
        </p:spPr>
        <p:txBody>
          <a:bodyPr rtlCol="0"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Further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ommunist gains</a:t>
            </a: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524000" y="762000"/>
            <a:ext cx="5029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25438" indent="-325438"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25488" indent="-268288"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00"/>
              </a:spcBef>
              <a:buClr>
                <a:srgbClr val="F5A408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Hungarian Revolution: 1956</a:t>
            </a:r>
          </a:p>
          <a:p>
            <a:pPr>
              <a:spcBef>
                <a:spcPts val="1000"/>
              </a:spcBef>
              <a:buClr>
                <a:srgbClr val="F5A408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Berlin Wall: 1961</a:t>
            </a:r>
          </a:p>
          <a:p>
            <a:pPr>
              <a:spcBef>
                <a:spcPts val="1000"/>
              </a:spcBef>
              <a:buClr>
                <a:srgbClr val="F5A408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Invasion of Czechoslovakia: 1968</a:t>
            </a: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9" y="3678238"/>
            <a:ext cx="4581525" cy="317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44526"/>
            <a:ext cx="38989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08250"/>
            <a:ext cx="396240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5916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title"/>
          </p:nvPr>
        </p:nvSpPr>
        <p:spPr>
          <a:xfrm>
            <a:off x="1711326" y="490538"/>
            <a:ext cx="7629525" cy="900112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 u="sng" smtClean="0">
                <a:solidFill>
                  <a:srgbClr val="000000"/>
                </a:solidFill>
                <a:latin typeface="Times New Roman" panose="02020603050405020304" pitchFamily="18" charset="0"/>
              </a:rPr>
              <a:t>The McCarthy Hearings 1950</a:t>
            </a: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1711326" y="1390650"/>
            <a:ext cx="35464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25438" indent="-325438"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00"/>
              </a:spcBef>
              <a:buClr>
                <a:srgbClr val="F5A408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altLang="en-US" sz="2400" b="1" u="sng">
                <a:solidFill>
                  <a:srgbClr val="000000"/>
                </a:solidFill>
                <a:latin typeface="Times New Roman" panose="02020603050405020304" pitchFamily="18" charset="0"/>
              </a:rPr>
              <a:t>Sen. Joseph McCarthy</a:t>
            </a:r>
            <a:endParaRPr lang="en-US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390651"/>
            <a:ext cx="2430463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3429001"/>
            <a:ext cx="4222750" cy="316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2185989"/>
            <a:ext cx="2806700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241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0" y="452438"/>
            <a:ext cx="9144000" cy="538162"/>
          </a:xfrm>
        </p:spPr>
        <p:txBody>
          <a:bodyPr rtlCol="0"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altLang="en-US" b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The House Un-American Activities Committee (HUAC)</a:t>
            </a: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1524001" y="1852614"/>
            <a:ext cx="3292475" cy="459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25438" indent="-325438"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00"/>
              </a:spcBef>
              <a:buClr>
                <a:srgbClr val="F5A408"/>
              </a:buClr>
              <a:buSzPct val="80000"/>
              <a:buFont typeface="Wingdings 3" panose="05040102010807070707" pitchFamily="18" charset="2"/>
              <a:buChar char=""/>
            </a:pPr>
            <a:endParaRPr lang="en-US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4" y="3886201"/>
            <a:ext cx="4332287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627188"/>
            <a:ext cx="4381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2573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ChangeArrowheads="1"/>
          </p:cNvSpPr>
          <p:nvPr>
            <p:ph type="title"/>
          </p:nvPr>
        </p:nvSpPr>
        <p:spPr>
          <a:xfrm>
            <a:off x="2514600" y="19051"/>
            <a:ext cx="7056438" cy="1147763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 u="sng" smtClean="0">
                <a:solidFill>
                  <a:srgbClr val="000000"/>
                </a:solidFill>
                <a:latin typeface="Times New Roman" panose="02020603050405020304" pitchFamily="18" charset="0"/>
              </a:rPr>
              <a:t>The Rosenberg Trials 1950</a:t>
            </a: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5902326" y="1390651"/>
            <a:ext cx="4460875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25438" indent="-325438"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25488" indent="-268288"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00"/>
              </a:spcBef>
              <a:buClr>
                <a:srgbClr val="F5A408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altLang="en-US" sz="2400" b="1" u="sng">
                <a:solidFill>
                  <a:srgbClr val="CCCCFF"/>
                </a:solidFill>
                <a:latin typeface="Times New Roman" panose="02020603050405020304" pitchFamily="18" charset="0"/>
                <a:hlinkClick r:id="rId3"/>
              </a:rPr>
              <a:t>Julius and Ethel Rosenberg</a:t>
            </a:r>
          </a:p>
          <a:p>
            <a:pPr>
              <a:spcBef>
                <a:spcPts val="1000"/>
              </a:spcBef>
              <a:buClr>
                <a:srgbClr val="F5A408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altLang="en-US" sz="2400" b="1" u="sng">
                <a:solidFill>
                  <a:srgbClr val="000000"/>
                </a:solidFill>
                <a:latin typeface="Times New Roman" panose="02020603050405020304" pitchFamily="18" charset="0"/>
              </a:rPr>
              <a:t>Venona Papers</a:t>
            </a:r>
          </a:p>
        </p:txBody>
      </p:sp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3859214"/>
            <a:ext cx="3806825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1239838"/>
            <a:ext cx="3416300" cy="234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6" r="20316"/>
          <a:stretch>
            <a:fillRect/>
          </a:stretch>
        </p:blipFill>
        <p:spPr bwMode="auto">
          <a:xfrm>
            <a:off x="5791200" y="2743200"/>
            <a:ext cx="4541838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3086" r="2031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5965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136</Words>
  <Application>Microsoft Office PowerPoint</Application>
  <PresentationFormat>Widescreen</PresentationFormat>
  <Paragraphs>32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Microsoft YaHei</vt:lpstr>
      <vt:lpstr>Arial</vt:lpstr>
      <vt:lpstr>Calibri</vt:lpstr>
      <vt:lpstr>Calibri Light</vt:lpstr>
      <vt:lpstr>Times New Roman</vt:lpstr>
      <vt:lpstr>Wingdings 3</vt:lpstr>
      <vt:lpstr>Office Theme</vt:lpstr>
      <vt:lpstr>Containment in Asia</vt:lpstr>
      <vt:lpstr>PowerPoint Presentation</vt:lpstr>
      <vt:lpstr>The Korean War: 1950-53</vt:lpstr>
      <vt:lpstr>PowerPoint Presentation</vt:lpstr>
      <vt:lpstr>End of the Korean War</vt:lpstr>
      <vt:lpstr>Further communist gains</vt:lpstr>
      <vt:lpstr>The McCarthy Hearings 1950</vt:lpstr>
      <vt:lpstr>The House Un-American Activities Committee (HUAC)</vt:lpstr>
      <vt:lpstr>The Rosenberg Trials 1950</vt:lpstr>
    </vt:vector>
  </TitlesOfParts>
  <Company>Conroe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Tolmsoff, Shawn</dc:creator>
  <cp:lastModifiedBy>Tolmsoff, Shawn</cp:lastModifiedBy>
  <cp:revision>3</cp:revision>
  <dcterms:created xsi:type="dcterms:W3CDTF">2015-03-25T11:45:39Z</dcterms:created>
  <dcterms:modified xsi:type="dcterms:W3CDTF">2015-03-25T11:51:03Z</dcterms:modified>
</cp:coreProperties>
</file>