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6" r:id="rId2"/>
    <p:sldId id="274" r:id="rId3"/>
    <p:sldId id="269" r:id="rId4"/>
    <p:sldId id="272" r:id="rId5"/>
    <p:sldId id="271" r:id="rId6"/>
    <p:sldId id="277" r:id="rId7"/>
    <p:sldId id="270" r:id="rId8"/>
    <p:sldId id="268" r:id="rId9"/>
    <p:sldId id="267" r:id="rId10"/>
    <p:sldId id="266" r:id="rId11"/>
    <p:sldId id="265" r:id="rId12"/>
    <p:sldId id="264" r:id="rId13"/>
    <p:sldId id="263" r:id="rId14"/>
    <p:sldId id="261" r:id="rId15"/>
    <p:sldId id="260" r:id="rId16"/>
    <p:sldId id="259" r:id="rId17"/>
  </p:sldIdLst>
  <p:sldSz cx="9144000" cy="6858000" type="overhead"/>
  <p:notesSz cx="6858000" cy="9144000"/>
  <p:defaultTextStyle>
    <a:defPPr>
      <a:defRPr lang="en-US"/>
    </a:defPPr>
    <a:lvl1pPr marL="0" algn="l" defTabSz="935173" rtl="0" eaLnBrk="1" latinLnBrk="0" hangingPunct="1">
      <a:defRPr sz="1800" kern="1200">
        <a:solidFill>
          <a:schemeClr val="tx1"/>
        </a:solidFill>
        <a:latin typeface="+mn-lt"/>
        <a:ea typeface="+mn-ea"/>
        <a:cs typeface="+mn-cs"/>
      </a:defRPr>
    </a:lvl1pPr>
    <a:lvl2pPr marL="467586" algn="l" defTabSz="935173" rtl="0" eaLnBrk="1" latinLnBrk="0" hangingPunct="1">
      <a:defRPr sz="1800" kern="1200">
        <a:solidFill>
          <a:schemeClr val="tx1"/>
        </a:solidFill>
        <a:latin typeface="+mn-lt"/>
        <a:ea typeface="+mn-ea"/>
        <a:cs typeface="+mn-cs"/>
      </a:defRPr>
    </a:lvl2pPr>
    <a:lvl3pPr marL="935173" algn="l" defTabSz="935173" rtl="0" eaLnBrk="1" latinLnBrk="0" hangingPunct="1">
      <a:defRPr sz="1800" kern="1200">
        <a:solidFill>
          <a:schemeClr val="tx1"/>
        </a:solidFill>
        <a:latin typeface="+mn-lt"/>
        <a:ea typeface="+mn-ea"/>
        <a:cs typeface="+mn-cs"/>
      </a:defRPr>
    </a:lvl3pPr>
    <a:lvl4pPr marL="1402760" algn="l" defTabSz="935173" rtl="0" eaLnBrk="1" latinLnBrk="0" hangingPunct="1">
      <a:defRPr sz="1800" kern="1200">
        <a:solidFill>
          <a:schemeClr val="tx1"/>
        </a:solidFill>
        <a:latin typeface="+mn-lt"/>
        <a:ea typeface="+mn-ea"/>
        <a:cs typeface="+mn-cs"/>
      </a:defRPr>
    </a:lvl4pPr>
    <a:lvl5pPr marL="1870347" algn="l" defTabSz="935173" rtl="0" eaLnBrk="1" latinLnBrk="0" hangingPunct="1">
      <a:defRPr sz="1800" kern="1200">
        <a:solidFill>
          <a:schemeClr val="tx1"/>
        </a:solidFill>
        <a:latin typeface="+mn-lt"/>
        <a:ea typeface="+mn-ea"/>
        <a:cs typeface="+mn-cs"/>
      </a:defRPr>
    </a:lvl5pPr>
    <a:lvl6pPr marL="2337933" algn="l" defTabSz="935173" rtl="0" eaLnBrk="1" latinLnBrk="0" hangingPunct="1">
      <a:defRPr sz="1800" kern="1200">
        <a:solidFill>
          <a:schemeClr val="tx1"/>
        </a:solidFill>
        <a:latin typeface="+mn-lt"/>
        <a:ea typeface="+mn-ea"/>
        <a:cs typeface="+mn-cs"/>
      </a:defRPr>
    </a:lvl6pPr>
    <a:lvl7pPr marL="2805520" algn="l" defTabSz="935173" rtl="0" eaLnBrk="1" latinLnBrk="0" hangingPunct="1">
      <a:defRPr sz="1800" kern="1200">
        <a:solidFill>
          <a:schemeClr val="tx1"/>
        </a:solidFill>
        <a:latin typeface="+mn-lt"/>
        <a:ea typeface="+mn-ea"/>
        <a:cs typeface="+mn-cs"/>
      </a:defRPr>
    </a:lvl7pPr>
    <a:lvl8pPr marL="3273107" algn="l" defTabSz="935173" rtl="0" eaLnBrk="1" latinLnBrk="0" hangingPunct="1">
      <a:defRPr sz="1800" kern="1200">
        <a:solidFill>
          <a:schemeClr val="tx1"/>
        </a:solidFill>
        <a:latin typeface="+mn-lt"/>
        <a:ea typeface="+mn-ea"/>
        <a:cs typeface="+mn-cs"/>
      </a:defRPr>
    </a:lvl8pPr>
    <a:lvl9pPr marL="3740694" algn="l" defTabSz="93517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1" autoAdjust="0"/>
    <p:restoredTop sz="74731" autoAdjust="0"/>
  </p:normalViewPr>
  <p:slideViewPr>
    <p:cSldViewPr snapToGrid="0">
      <p:cViewPr varScale="1">
        <p:scale>
          <a:sx n="69" d="100"/>
          <a:sy n="69" d="100"/>
        </p:scale>
        <p:origin x="1938" y="60"/>
      </p:cViewPr>
      <p:guideLst>
        <p:guide orient="horz" pos="2160"/>
        <p:guide pos="2880"/>
      </p:guideLst>
    </p:cSldViewPr>
  </p:slideViewPr>
  <p:notesTextViewPr>
    <p:cViewPr>
      <p:scale>
        <a:sx n="1" d="1"/>
        <a:sy n="1" d="1"/>
      </p:scale>
      <p:origin x="0" y="0"/>
    </p:cViewPr>
  </p:notesTextViewPr>
  <p:notesViewPr>
    <p:cSldViewPr snapToGrid="0">
      <p:cViewPr varScale="1">
        <p:scale>
          <a:sx n="55" d="100"/>
          <a:sy n="55" d="100"/>
        </p:scale>
        <p:origin x="-28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3F5DF-3E54-4D72-8447-6B38671AA4D5}" type="datetimeFigureOut">
              <a:rPr lang="en-US" smtClean="0"/>
              <a:pPr/>
              <a:t>3/31/2015</a:t>
            </a:fld>
            <a:endParaRPr lang="en-US"/>
          </a:p>
        </p:txBody>
      </p:sp>
      <p:sp>
        <p:nvSpPr>
          <p:cNvPr id="4" name="Slide Image Placeholder 3"/>
          <p:cNvSpPr>
            <a:spLocks noGrp="1" noRot="1" noChangeAspect="1"/>
          </p:cNvSpPr>
          <p:nvPr>
            <p:ph type="sldImg" idx="2"/>
          </p:nvPr>
        </p:nvSpPr>
        <p:spPr>
          <a:xfrm>
            <a:off x="1736725" y="0"/>
            <a:ext cx="3405188" cy="25542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2554496"/>
            <a:ext cx="6858000" cy="658950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47E68A-586C-4CB0-B537-03D14D4112DB}" type="slidenum">
              <a:rPr lang="en-US" smtClean="0"/>
              <a:pPr/>
              <a:t>‹#›</a:t>
            </a:fld>
            <a:endParaRPr lang="en-US"/>
          </a:p>
        </p:txBody>
      </p:sp>
    </p:spTree>
    <p:extLst>
      <p:ext uri="{BB962C8B-B14F-4D97-AF65-F5344CB8AC3E}">
        <p14:creationId xmlns:p14="http://schemas.microsoft.com/office/powerpoint/2010/main" val="1126860584"/>
      </p:ext>
    </p:extLst>
  </p:cSld>
  <p:clrMap bg1="lt1" tx1="dk1" bg2="lt2" tx2="dk2" accent1="accent1" accent2="accent2" accent3="accent3" accent4="accent4" accent5="accent5" accent6="accent6" hlink="hlink" folHlink="folHlink"/>
  <p:notesStyle>
    <a:lvl1pPr marL="0" algn="l" defTabSz="935173" rtl="0" eaLnBrk="1" latinLnBrk="0" hangingPunct="1">
      <a:defRPr sz="1300" kern="1200">
        <a:solidFill>
          <a:schemeClr val="tx1"/>
        </a:solidFill>
        <a:latin typeface="+mn-lt"/>
        <a:ea typeface="+mn-ea"/>
        <a:cs typeface="+mn-cs"/>
      </a:defRPr>
    </a:lvl1pPr>
    <a:lvl2pPr marL="467586" algn="l" defTabSz="935173" rtl="0" eaLnBrk="1" latinLnBrk="0" hangingPunct="1">
      <a:defRPr sz="1300" kern="1200">
        <a:solidFill>
          <a:schemeClr val="tx1"/>
        </a:solidFill>
        <a:latin typeface="+mn-lt"/>
        <a:ea typeface="+mn-ea"/>
        <a:cs typeface="+mn-cs"/>
      </a:defRPr>
    </a:lvl2pPr>
    <a:lvl3pPr marL="935173" algn="l" defTabSz="935173" rtl="0" eaLnBrk="1" latinLnBrk="0" hangingPunct="1">
      <a:defRPr sz="1300" kern="1200">
        <a:solidFill>
          <a:schemeClr val="tx1"/>
        </a:solidFill>
        <a:latin typeface="+mn-lt"/>
        <a:ea typeface="+mn-ea"/>
        <a:cs typeface="+mn-cs"/>
      </a:defRPr>
    </a:lvl3pPr>
    <a:lvl4pPr marL="1402760" algn="l" defTabSz="935173" rtl="0" eaLnBrk="1" latinLnBrk="0" hangingPunct="1">
      <a:defRPr sz="1300" kern="1200">
        <a:solidFill>
          <a:schemeClr val="tx1"/>
        </a:solidFill>
        <a:latin typeface="+mn-lt"/>
        <a:ea typeface="+mn-ea"/>
        <a:cs typeface="+mn-cs"/>
      </a:defRPr>
    </a:lvl4pPr>
    <a:lvl5pPr marL="1870347" algn="l" defTabSz="935173" rtl="0" eaLnBrk="1" latinLnBrk="0" hangingPunct="1">
      <a:defRPr sz="1300" kern="1200">
        <a:solidFill>
          <a:schemeClr val="tx1"/>
        </a:solidFill>
        <a:latin typeface="+mn-lt"/>
        <a:ea typeface="+mn-ea"/>
        <a:cs typeface="+mn-cs"/>
      </a:defRPr>
    </a:lvl5pPr>
    <a:lvl6pPr marL="2337933" algn="l" defTabSz="935173" rtl="0" eaLnBrk="1" latinLnBrk="0" hangingPunct="1">
      <a:defRPr sz="1300" kern="1200">
        <a:solidFill>
          <a:schemeClr val="tx1"/>
        </a:solidFill>
        <a:latin typeface="+mn-lt"/>
        <a:ea typeface="+mn-ea"/>
        <a:cs typeface="+mn-cs"/>
      </a:defRPr>
    </a:lvl6pPr>
    <a:lvl7pPr marL="2805520" algn="l" defTabSz="935173" rtl="0" eaLnBrk="1" latinLnBrk="0" hangingPunct="1">
      <a:defRPr sz="1300" kern="1200">
        <a:solidFill>
          <a:schemeClr val="tx1"/>
        </a:solidFill>
        <a:latin typeface="+mn-lt"/>
        <a:ea typeface="+mn-ea"/>
        <a:cs typeface="+mn-cs"/>
      </a:defRPr>
    </a:lvl7pPr>
    <a:lvl8pPr marL="3273107" algn="l" defTabSz="935173" rtl="0" eaLnBrk="1" latinLnBrk="0" hangingPunct="1">
      <a:defRPr sz="1300" kern="1200">
        <a:solidFill>
          <a:schemeClr val="tx1"/>
        </a:solidFill>
        <a:latin typeface="+mn-lt"/>
        <a:ea typeface="+mn-ea"/>
        <a:cs typeface="+mn-cs"/>
      </a:defRPr>
    </a:lvl8pPr>
    <a:lvl9pPr marL="3740694" algn="l" defTabSz="935173"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8"/>
          <p:cNvSpPr>
            <a:spLocks noGrp="1" noChangeArrowheads="1"/>
          </p:cNvSpPr>
          <p:nvPr>
            <p:ph type="sldNum" sz="quarter"/>
          </p:nvPr>
        </p:nvSpPr>
        <p:spPr>
          <a:noFill/>
          <a:ln>
            <a:miter lim="800000"/>
            <a:headEnd/>
            <a:tailEnd/>
          </a:ln>
        </p:spPr>
        <p:txBody>
          <a:bodyPr/>
          <a:lstStyle/>
          <a:p>
            <a:fld id="{BB14C2EE-1489-4207-A525-4EC4E4FD2958}" type="slidenum">
              <a:rPr lang="en-US" altLang="en-US">
                <a:latin typeface="Arial" charset="0"/>
              </a:rPr>
              <a:pPr/>
              <a:t>1</a:t>
            </a:fld>
            <a:endParaRPr lang="en-US" altLang="en-US">
              <a:latin typeface="Arial" charset="0"/>
            </a:endParaRPr>
          </a:p>
        </p:txBody>
      </p:sp>
      <p:sp>
        <p:nvSpPr>
          <p:cNvPr id="29699" name="Text Box 1"/>
          <p:cNvSpPr txBox="1">
            <a:spLocks noChangeArrowheads="1"/>
          </p:cNvSpPr>
          <p:nvPr/>
        </p:nvSpPr>
        <p:spPr bwMode="auto">
          <a:xfrm>
            <a:off x="3427600" y="7895648"/>
            <a:ext cx="2622176" cy="415636"/>
          </a:xfrm>
          <a:prstGeom prst="rect">
            <a:avLst/>
          </a:prstGeom>
          <a:noFill/>
          <a:ln w="9525">
            <a:noFill/>
            <a:round/>
            <a:headEnd/>
            <a:tailEnd/>
          </a:ln>
        </p:spPr>
        <p:txBody>
          <a:bodyPr lIns="80766" tIns="41998" rIns="80766" bIns="41998" anchor="b"/>
          <a:lstStyle/>
          <a:p>
            <a:pPr algn="r">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fld id="{AE80A893-B87B-4D31-B3FF-E99513126A48}" type="slidenum">
              <a:rPr lang="en-US" altLang="en-US" sz="1100">
                <a:solidFill>
                  <a:srgbClr val="000000"/>
                </a:solidFill>
                <a:latin typeface="Times New Roman" pitchFamily="16" charset="0"/>
              </a:rPr>
              <a:pPr algn="r">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t>1</a:t>
            </a:fld>
            <a:endParaRPr lang="en-US" altLang="en-US" sz="1100" dirty="0">
              <a:solidFill>
                <a:srgbClr val="000000"/>
              </a:solidFill>
              <a:latin typeface="Times New Roman" pitchFamily="16" charset="0"/>
            </a:endParaRPr>
          </a:p>
        </p:txBody>
      </p:sp>
      <p:sp>
        <p:nvSpPr>
          <p:cNvPr id="29700" name="Rectangle 2"/>
          <p:cNvSpPr>
            <a:spLocks noGrp="1" noRot="1" noChangeAspect="1" noChangeArrowheads="1" noTextEdit="1"/>
          </p:cNvSpPr>
          <p:nvPr>
            <p:ph type="sldImg"/>
          </p:nvPr>
        </p:nvSpPr>
        <p:spPr>
          <a:xfrm>
            <a:off x="1708150" y="0"/>
            <a:ext cx="2768600" cy="2078038"/>
          </a:xfrm>
          <a:solidFill>
            <a:srgbClr val="FFFFFF"/>
          </a:solidFill>
        </p:spPr>
      </p:sp>
      <p:sp>
        <p:nvSpPr>
          <p:cNvPr id="29701" name="Text Box 3"/>
          <p:cNvSpPr>
            <a:spLocks noGrp="1" noChangeArrowheads="1"/>
          </p:cNvSpPr>
          <p:nvPr>
            <p:ph type="body" idx="1"/>
          </p:nvPr>
        </p:nvSpPr>
        <p:spPr>
          <a:xfrm>
            <a:off x="0" y="2078182"/>
            <a:ext cx="6841191" cy="7048500"/>
          </a:xfrm>
          <a:noFill/>
        </p:spPr>
        <p:txBody>
          <a:bodyPr/>
          <a:lstStyle/>
          <a:p>
            <a:pPr>
              <a:spcBef>
                <a:spcPts val="404"/>
              </a:spcBef>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r>
              <a:rPr lang="en-US" altLang="en-US" dirty="0" smtClean="0">
                <a:latin typeface="Arial" charset="0"/>
                <a:ea typeface="MS PGothic" pitchFamily="34" charset="-128"/>
              </a:rPr>
              <a:t>The purpose of the focus questions is to help students find larger themes and structures to bring the historical evidence, events, and examples together for a connected thematic purpose.</a:t>
            </a:r>
          </a:p>
          <a:p>
            <a:pPr>
              <a:spcBef>
                <a:spcPts val="404"/>
              </a:spcBef>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endParaRPr lang="en-US" altLang="en-US" dirty="0" smtClean="0">
              <a:latin typeface="Arial" charset="0"/>
              <a:ea typeface="MS PGothic" pitchFamily="34" charset="-128"/>
            </a:endParaRPr>
          </a:p>
          <a:p>
            <a:pPr>
              <a:spcBef>
                <a:spcPts val="404"/>
              </a:spcBef>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r>
              <a:rPr lang="en-US" altLang="en-US" dirty="0" smtClean="0">
                <a:latin typeface="Arial" charset="0"/>
                <a:ea typeface="MS PGothic" pitchFamily="34" charset="-128"/>
              </a:rPr>
              <a:t>As we go through each portion of this lecture, you may want to keep in mind how the information relates to this larger thematic question. Here are some suggestions: write the focus question in the left or right margin on your notes and as we go through, either mark areas of your notes for you to come back to later and think about the connection OR as you review your notes later (to fill in anything else you remember from the lecture or your thoughts during the lecture or additional information from the readings), write small phrases from the lecture and readings that connect that information to each focus question AND/OR are examples that work together to answer the focus question. </a:t>
            </a:r>
          </a:p>
        </p:txBody>
      </p:sp>
    </p:spTree>
    <p:extLst>
      <p:ext uri="{BB962C8B-B14F-4D97-AF65-F5344CB8AC3E}">
        <p14:creationId xmlns:p14="http://schemas.microsoft.com/office/powerpoint/2010/main" val="3260640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1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727F9B11-B3F8-4006-B694-A3EEFEEC11FD}" type="slidenum">
              <a:rPr lang="en-US" altLang="en-US">
                <a:solidFill>
                  <a:srgbClr val="000000"/>
                </a:solidFill>
                <a:latin typeface="Times New Roman" panose="02020603050405020304" pitchFamily="18" charset="0"/>
              </a:rPr>
              <a:pPr>
                <a:lnSpc>
                  <a:spcPct val="95000"/>
                </a:lnSpc>
                <a:buClrTx/>
                <a:buFontTx/>
                <a:buNone/>
              </a:pPr>
              <a:t>10</a:t>
            </a:fld>
            <a:endParaRPr lang="en-US" altLang="en-US">
              <a:solidFill>
                <a:srgbClr val="000000"/>
              </a:solidFill>
              <a:latin typeface="Times New Roman" panose="02020603050405020304" pitchFamily="18" charset="0"/>
            </a:endParaRPr>
          </a:p>
        </p:txBody>
      </p:sp>
      <p:sp>
        <p:nvSpPr>
          <p:cNvPr id="95235"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6" name="Rectangle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494193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1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FE9074DA-CB35-4A6E-A100-53E5740C4DF9}" type="slidenum">
              <a:rPr lang="en-US" altLang="en-US">
                <a:solidFill>
                  <a:srgbClr val="000000"/>
                </a:solidFill>
                <a:latin typeface="Times New Roman" panose="02020603050405020304" pitchFamily="18" charset="0"/>
              </a:rPr>
              <a:pPr>
                <a:lnSpc>
                  <a:spcPct val="95000"/>
                </a:lnSpc>
                <a:buClrTx/>
                <a:buFontTx/>
                <a:buNone/>
              </a:pPr>
              <a:t>11</a:t>
            </a:fld>
            <a:endParaRPr lang="en-US" altLang="en-US">
              <a:solidFill>
                <a:srgbClr val="000000"/>
              </a:solidFill>
              <a:latin typeface="Times New Roman" panose="02020603050405020304" pitchFamily="18" charset="0"/>
            </a:endParaRPr>
          </a:p>
        </p:txBody>
      </p:sp>
      <p:sp>
        <p:nvSpPr>
          <p:cNvPr id="99331"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2" name="Rectangle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100000"/>
              </a:lnSpc>
              <a:spcBef>
                <a:spcPts val="1023"/>
              </a:spcBef>
              <a:buClr>
                <a:srgbClr val="F5A408"/>
              </a:buClr>
              <a:buSzPct val="80000"/>
              <a:buFont typeface="Wingdings 3" panose="05040102010807070707" pitchFamily="18" charset="2"/>
              <a:buChar char=""/>
            </a:pPr>
            <a:r>
              <a:rPr lang="en-US" altLang="en-US" sz="1400" b="1" dirty="0" smtClean="0">
                <a:solidFill>
                  <a:srgbClr val="000000"/>
                </a:solidFill>
                <a:latin typeface="Times New Roman" panose="02020603050405020304" pitchFamily="18" charset="0"/>
              </a:rPr>
              <a:t>Plan to secretly train Cuban exiles in the U.S. to invade Cuba and overthrow Castro</a:t>
            </a:r>
          </a:p>
          <a:p>
            <a:pPr>
              <a:lnSpc>
                <a:spcPct val="100000"/>
              </a:lnSpc>
              <a:spcBef>
                <a:spcPts val="1023"/>
              </a:spcBef>
              <a:buClr>
                <a:srgbClr val="F5A408"/>
              </a:buClr>
              <a:buSzPct val="80000"/>
              <a:buFont typeface="Wingdings 3" panose="05040102010807070707" pitchFamily="18" charset="2"/>
              <a:buChar char=""/>
            </a:pPr>
            <a:r>
              <a:rPr lang="en-US" altLang="en-US" sz="1400" b="1" dirty="0" smtClean="0">
                <a:solidFill>
                  <a:srgbClr val="000000"/>
                </a:solidFill>
                <a:latin typeface="Times New Roman" panose="02020603050405020304" pitchFamily="18" charset="0"/>
              </a:rPr>
              <a:t>JFK refused to provide air power = biggest mistake</a:t>
            </a:r>
          </a:p>
          <a:p>
            <a:pPr>
              <a:lnSpc>
                <a:spcPct val="100000"/>
              </a:lnSpc>
              <a:spcBef>
                <a:spcPts val="1023"/>
              </a:spcBef>
              <a:buClr>
                <a:srgbClr val="F5A408"/>
              </a:buClr>
              <a:buSzPct val="80000"/>
              <a:buFont typeface="Wingdings 3" panose="05040102010807070707" pitchFamily="18" charset="2"/>
              <a:buChar char=""/>
            </a:pPr>
            <a:r>
              <a:rPr lang="en-US" altLang="en-US" sz="1400" b="1" dirty="0" smtClean="0">
                <a:solidFill>
                  <a:srgbClr val="000000"/>
                </a:solidFill>
                <a:latin typeface="Times New Roman" panose="02020603050405020304" pitchFamily="18" charset="0"/>
              </a:rPr>
              <a:t>Embarrassing failure</a:t>
            </a:r>
          </a:p>
          <a:p>
            <a:endParaRPr lang="en-US" altLang="en-US" dirty="0" smtClean="0"/>
          </a:p>
        </p:txBody>
      </p:sp>
    </p:spTree>
    <p:extLst>
      <p:ext uri="{BB962C8B-B14F-4D97-AF65-F5344CB8AC3E}">
        <p14:creationId xmlns:p14="http://schemas.microsoft.com/office/powerpoint/2010/main" val="4189973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1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738C8B48-06B5-4001-B340-A450C3F0B6C6}" type="slidenum">
              <a:rPr lang="en-US" altLang="en-US">
                <a:solidFill>
                  <a:srgbClr val="000000"/>
                </a:solidFill>
                <a:latin typeface="Times New Roman" panose="02020603050405020304" pitchFamily="18" charset="0"/>
              </a:rPr>
              <a:pPr>
                <a:lnSpc>
                  <a:spcPct val="95000"/>
                </a:lnSpc>
                <a:buClrTx/>
                <a:buFontTx/>
                <a:buNone/>
              </a:pPr>
              <a:t>12</a:t>
            </a:fld>
            <a:endParaRPr lang="en-US" altLang="en-US">
              <a:solidFill>
                <a:srgbClr val="000000"/>
              </a:solidFill>
              <a:latin typeface="Times New Roman" panose="02020603050405020304" pitchFamily="18" charset="0"/>
            </a:endParaRPr>
          </a:p>
        </p:txBody>
      </p:sp>
      <p:sp>
        <p:nvSpPr>
          <p:cNvPr id="101379"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80" name="Rectangle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100000"/>
              </a:lnSpc>
              <a:spcBef>
                <a:spcPts val="1023"/>
              </a:spcBef>
              <a:buClr>
                <a:srgbClr val="F5A408"/>
              </a:buClr>
              <a:buSzPct val="80000"/>
              <a:buFont typeface="Wingdings 3" panose="05040102010807070707" pitchFamily="18" charset="2"/>
              <a:buChar char=""/>
            </a:pPr>
            <a:r>
              <a:rPr lang="en-US" altLang="en-US" sz="1400" b="1" dirty="0" smtClean="0">
                <a:solidFill>
                  <a:srgbClr val="000000"/>
                </a:solidFill>
                <a:latin typeface="Times New Roman" panose="02020603050405020304" pitchFamily="18" charset="0"/>
              </a:rPr>
              <a:t>Castro knew U.S. was involved with Bay of Pigs</a:t>
            </a:r>
          </a:p>
          <a:p>
            <a:pPr>
              <a:lnSpc>
                <a:spcPct val="100000"/>
              </a:lnSpc>
              <a:spcBef>
                <a:spcPts val="1023"/>
              </a:spcBef>
              <a:buClr>
                <a:srgbClr val="F5A408"/>
              </a:buClr>
              <a:buSzPct val="80000"/>
              <a:buFont typeface="Wingdings 3" panose="05040102010807070707" pitchFamily="18" charset="2"/>
              <a:buChar char=""/>
            </a:pPr>
            <a:r>
              <a:rPr lang="en-US" altLang="en-US" sz="1400" b="1" dirty="0" smtClean="0">
                <a:solidFill>
                  <a:srgbClr val="000000"/>
                </a:solidFill>
                <a:latin typeface="Times New Roman" panose="02020603050405020304" pitchFamily="18" charset="0"/>
              </a:rPr>
              <a:t>Cuba secretly started preparing silos for nuclear missiles</a:t>
            </a:r>
          </a:p>
          <a:p>
            <a:pPr>
              <a:lnSpc>
                <a:spcPct val="100000"/>
              </a:lnSpc>
              <a:spcBef>
                <a:spcPts val="1023"/>
              </a:spcBef>
              <a:buClr>
                <a:srgbClr val="F5A408"/>
              </a:buClr>
              <a:buSzPct val="80000"/>
              <a:buFont typeface="Wingdings 3" panose="05040102010807070707" pitchFamily="18" charset="2"/>
              <a:buChar char=""/>
            </a:pPr>
            <a:r>
              <a:rPr lang="en-US" altLang="en-US" sz="1400" b="1" dirty="0" smtClean="0">
                <a:solidFill>
                  <a:srgbClr val="000000"/>
                </a:solidFill>
                <a:latin typeface="Times New Roman" panose="02020603050405020304" pitchFamily="18" charset="0"/>
              </a:rPr>
              <a:t>Soviets could easily bomb the U.S now</a:t>
            </a:r>
          </a:p>
          <a:p>
            <a:pPr>
              <a:lnSpc>
                <a:spcPct val="100000"/>
              </a:lnSpc>
              <a:spcBef>
                <a:spcPts val="1023"/>
              </a:spcBef>
              <a:buClr>
                <a:srgbClr val="F5A408"/>
              </a:buClr>
              <a:buSzPct val="80000"/>
              <a:buFont typeface="Wingdings 3" panose="05040102010807070707" pitchFamily="18" charset="2"/>
              <a:buChar char=""/>
            </a:pPr>
            <a:r>
              <a:rPr lang="en-US" altLang="en-US" sz="1400" b="1" dirty="0" smtClean="0">
                <a:solidFill>
                  <a:srgbClr val="000000"/>
                </a:solidFill>
                <a:latin typeface="Times New Roman" panose="02020603050405020304" pitchFamily="18" charset="0"/>
              </a:rPr>
              <a:t>JFK ordered a naval blockade of Cuba</a:t>
            </a:r>
          </a:p>
          <a:p>
            <a:endParaRPr lang="en-US" altLang="en-US" dirty="0" smtClean="0"/>
          </a:p>
        </p:txBody>
      </p:sp>
    </p:spTree>
    <p:extLst>
      <p:ext uri="{BB962C8B-B14F-4D97-AF65-F5344CB8AC3E}">
        <p14:creationId xmlns:p14="http://schemas.microsoft.com/office/powerpoint/2010/main" val="2088803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1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1200EC83-622C-42A8-821D-977B32E52EB2}" type="slidenum">
              <a:rPr lang="en-US" altLang="en-US">
                <a:solidFill>
                  <a:srgbClr val="000000"/>
                </a:solidFill>
                <a:latin typeface="Times New Roman" panose="02020603050405020304" pitchFamily="18" charset="0"/>
              </a:rPr>
              <a:pPr>
                <a:lnSpc>
                  <a:spcPct val="95000"/>
                </a:lnSpc>
                <a:buClrTx/>
                <a:buFontTx/>
                <a:buNone/>
              </a:pPr>
              <a:t>13</a:t>
            </a:fld>
            <a:endParaRPr lang="en-US" altLang="en-US">
              <a:solidFill>
                <a:srgbClr val="000000"/>
              </a:solidFill>
              <a:latin typeface="Times New Roman" panose="02020603050405020304" pitchFamily="18" charset="0"/>
            </a:endParaRPr>
          </a:p>
        </p:txBody>
      </p:sp>
      <p:sp>
        <p:nvSpPr>
          <p:cNvPr id="103427"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8" name="Rectangle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149080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1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50180823-CC03-4D24-BE84-D5CA46B86478}" type="slidenum">
              <a:rPr lang="en-US" altLang="en-US">
                <a:solidFill>
                  <a:srgbClr val="000000"/>
                </a:solidFill>
                <a:latin typeface="Times New Roman" panose="02020603050405020304" pitchFamily="18" charset="0"/>
              </a:rPr>
              <a:pPr>
                <a:lnSpc>
                  <a:spcPct val="95000"/>
                </a:lnSpc>
                <a:buClrTx/>
                <a:buFontTx/>
                <a:buNone/>
              </a:pPr>
              <a:t>14</a:t>
            </a:fld>
            <a:endParaRPr lang="en-US" altLang="en-US">
              <a:solidFill>
                <a:srgbClr val="000000"/>
              </a:solidFill>
              <a:latin typeface="Times New Roman" panose="02020603050405020304" pitchFamily="18" charset="0"/>
            </a:endParaRPr>
          </a:p>
        </p:txBody>
      </p:sp>
      <p:sp>
        <p:nvSpPr>
          <p:cNvPr id="111619"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0" name="Rectangle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829846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1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F3215909-FCA7-4FCE-B4ED-4C151B79B924}" type="slidenum">
              <a:rPr lang="en-US" altLang="en-US">
                <a:solidFill>
                  <a:srgbClr val="000000"/>
                </a:solidFill>
                <a:latin typeface="Times New Roman" panose="02020603050405020304" pitchFamily="18" charset="0"/>
              </a:rPr>
              <a:pPr>
                <a:lnSpc>
                  <a:spcPct val="95000"/>
                </a:lnSpc>
                <a:buClrTx/>
                <a:buFontTx/>
                <a:buNone/>
              </a:pPr>
              <a:t>15</a:t>
            </a:fld>
            <a:endParaRPr lang="en-US" altLang="en-US">
              <a:solidFill>
                <a:srgbClr val="000000"/>
              </a:solidFill>
              <a:latin typeface="Times New Roman" panose="02020603050405020304" pitchFamily="18" charset="0"/>
            </a:endParaRPr>
          </a:p>
        </p:txBody>
      </p:sp>
      <p:sp>
        <p:nvSpPr>
          <p:cNvPr id="113667"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8" name="Rectangle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935173" rtl="0" eaLnBrk="1" fontAlgn="auto" latinLnBrk="0" hangingPunct="1">
              <a:lnSpc>
                <a:spcPct val="100000"/>
              </a:lnSpc>
              <a:spcBef>
                <a:spcPts val="0"/>
              </a:spcBef>
              <a:spcAft>
                <a:spcPts val="0"/>
              </a:spcAft>
              <a:buClrTx/>
              <a:buSzTx/>
              <a:buFontTx/>
              <a:buNone/>
              <a:tabLst/>
              <a:defRPr/>
            </a:pPr>
            <a:r>
              <a:rPr lang="en-US" altLang="en-US" sz="1400" b="1" dirty="0" smtClean="0">
                <a:solidFill>
                  <a:srgbClr val="000000"/>
                </a:solidFill>
                <a:latin typeface="Times New Roman" panose="02020603050405020304" pitchFamily="18" charset="0"/>
              </a:rPr>
              <a:t>VP for JFK- sworn in as president hours after JFK was assassinated</a:t>
            </a:r>
          </a:p>
          <a:p>
            <a:endParaRPr lang="en-US" altLang="en-US" dirty="0" smtClean="0"/>
          </a:p>
        </p:txBody>
      </p:sp>
    </p:spTree>
    <p:extLst>
      <p:ext uri="{BB962C8B-B14F-4D97-AF65-F5344CB8AC3E}">
        <p14:creationId xmlns:p14="http://schemas.microsoft.com/office/powerpoint/2010/main" val="3023804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1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E95ADDD2-77DA-4636-8460-5721FDE0616C}" type="slidenum">
              <a:rPr lang="en-US" altLang="en-US">
                <a:solidFill>
                  <a:srgbClr val="000000"/>
                </a:solidFill>
                <a:latin typeface="Times New Roman" panose="02020603050405020304" pitchFamily="18" charset="0"/>
              </a:rPr>
              <a:pPr>
                <a:lnSpc>
                  <a:spcPct val="95000"/>
                </a:lnSpc>
                <a:buClrTx/>
                <a:buFontTx/>
                <a:buNone/>
              </a:pPr>
              <a:t>16</a:t>
            </a:fld>
            <a:endParaRPr lang="en-US" altLang="en-US">
              <a:solidFill>
                <a:srgbClr val="000000"/>
              </a:solidFill>
              <a:latin typeface="Times New Roman" panose="02020603050405020304" pitchFamily="18" charset="0"/>
            </a:endParaRPr>
          </a:p>
        </p:txBody>
      </p:sp>
      <p:sp>
        <p:nvSpPr>
          <p:cNvPr id="115715"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6" name="Rectangle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063232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txBox="1">
            <a:spLocks noGrp="1" noRot="1" noChangeAspect="1" noChangeArrowheads="1"/>
          </p:cNvSpPr>
          <p:nvPr>
            <p:ph type="sldImg"/>
          </p:nvPr>
        </p:nvSpPr>
        <p:spPr bwMode="auto">
          <a:xfrm>
            <a:off x="1298575" y="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227567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FA8436D8-F992-4DE6-8ED2-26F0B0735216}" type="slidenum">
              <a:rPr lang="en-US" altLang="en-US">
                <a:solidFill>
                  <a:srgbClr val="000000"/>
                </a:solidFill>
                <a:latin typeface="Times New Roman" panose="02020603050405020304" pitchFamily="18" charset="0"/>
              </a:rPr>
              <a:pPr>
                <a:lnSpc>
                  <a:spcPct val="95000"/>
                </a:lnSpc>
                <a:buClrTx/>
                <a:buFontTx/>
                <a:buNone/>
              </a:pPr>
              <a:t>3</a:t>
            </a:fld>
            <a:endParaRPr lang="en-US" altLang="en-US">
              <a:solidFill>
                <a:srgbClr val="000000"/>
              </a:solidFill>
              <a:latin typeface="Times New Roman" panose="02020603050405020304" pitchFamily="18" charset="0"/>
            </a:endParaRPr>
          </a:p>
        </p:txBody>
      </p:sp>
      <p:sp>
        <p:nvSpPr>
          <p:cNvPr id="89091"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2" name="Rectangle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1239269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5E48CBBD-715C-483C-980C-40CD41A4EFA1}" type="slidenum">
              <a:rPr lang="en-US" altLang="en-US">
                <a:solidFill>
                  <a:srgbClr val="000000"/>
                </a:solidFill>
                <a:latin typeface="Times New Roman" panose="02020603050405020304" pitchFamily="18" charset="0"/>
              </a:rPr>
              <a:pPr>
                <a:lnSpc>
                  <a:spcPct val="95000"/>
                </a:lnSpc>
                <a:buClrTx/>
                <a:buFontTx/>
                <a:buNone/>
              </a:pPr>
              <a:t>4</a:t>
            </a:fld>
            <a:endParaRPr lang="en-US" altLang="en-US">
              <a:solidFill>
                <a:srgbClr val="000000"/>
              </a:solidFill>
              <a:latin typeface="Times New Roman" panose="02020603050405020304" pitchFamily="18" charset="0"/>
            </a:endParaRPr>
          </a:p>
        </p:txBody>
      </p:sp>
      <p:sp>
        <p:nvSpPr>
          <p:cNvPr id="78851" name="Rectangle 1"/>
          <p:cNvSpPr txBox="1">
            <a:spLocks noGrp="1" noRot="1" noChangeAspect="1" noChangeArrowheads="1" noTextEdit="1"/>
          </p:cNvSpPr>
          <p:nvPr>
            <p:ph type="sldImg"/>
          </p:nvPr>
        </p:nvSpPr>
        <p:spPr>
          <a:xfrm>
            <a:off x="2012950" y="0"/>
            <a:ext cx="3146425" cy="23590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2" name="Rectangle 2"/>
          <p:cNvSpPr txBox="1">
            <a:spLocks noGrp="1" noChangeArrowheads="1"/>
          </p:cNvSpPr>
          <p:nvPr>
            <p:ph type="body" idx="1"/>
          </p:nvPr>
        </p:nvSpPr>
        <p:spPr>
          <a:xfrm>
            <a:off x="0" y="2398143"/>
            <a:ext cx="6858000" cy="674585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The race between the U.S. and USSR to explore space</a:t>
            </a:r>
          </a:p>
          <a:p>
            <a:endParaRPr lang="en-US" altLang="en-US" dirty="0" smtClean="0"/>
          </a:p>
          <a:p>
            <a:r>
              <a:rPr lang="en-US" altLang="en-US" dirty="0" smtClean="0"/>
              <a:t>Sputnik</a:t>
            </a:r>
          </a:p>
          <a:p>
            <a:r>
              <a:rPr lang="en-US" altLang="en-US" dirty="0" smtClean="0"/>
              <a:t>the first man-made satellite launched into space by the USSR  in1957</a:t>
            </a:r>
          </a:p>
          <a:p>
            <a:endParaRPr lang="en-US" altLang="en-US" dirty="0" smtClean="0"/>
          </a:p>
        </p:txBody>
      </p:sp>
    </p:spTree>
    <p:extLst>
      <p:ext uri="{BB962C8B-B14F-4D97-AF65-F5344CB8AC3E}">
        <p14:creationId xmlns:p14="http://schemas.microsoft.com/office/powerpoint/2010/main" val="1367907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57EDC290-D324-4DC7-AEC6-C8187928067E}" type="slidenum">
              <a:rPr lang="en-US" altLang="en-US">
                <a:solidFill>
                  <a:srgbClr val="000000"/>
                </a:solidFill>
                <a:latin typeface="Times New Roman" panose="02020603050405020304" pitchFamily="18" charset="0"/>
              </a:rPr>
              <a:pPr>
                <a:lnSpc>
                  <a:spcPct val="95000"/>
                </a:lnSpc>
                <a:buClrTx/>
                <a:buFontTx/>
                <a:buNone/>
              </a:pPr>
              <a:t>5</a:t>
            </a:fld>
            <a:endParaRPr lang="en-US" altLang="en-US">
              <a:solidFill>
                <a:srgbClr val="000000"/>
              </a:solidFill>
              <a:latin typeface="Times New Roman" panose="02020603050405020304" pitchFamily="18" charset="0"/>
            </a:endParaRPr>
          </a:p>
        </p:txBody>
      </p:sp>
      <p:sp>
        <p:nvSpPr>
          <p:cNvPr id="80899" name="Rectangle 1"/>
          <p:cNvSpPr txBox="1">
            <a:spLocks noGrp="1" noRot="1" noChangeAspect="1" noChangeArrowheads="1" noTextEdit="1"/>
          </p:cNvSpPr>
          <p:nvPr>
            <p:ph type="sldImg"/>
          </p:nvPr>
        </p:nvSpPr>
        <p:spPr>
          <a:xfrm>
            <a:off x="857250" y="0"/>
            <a:ext cx="5143500" cy="38576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900" name="Rectangle 2"/>
          <p:cNvSpPr txBox="1">
            <a:spLocks noGrp="1" noChangeArrowheads="1"/>
          </p:cNvSpPr>
          <p:nvPr>
            <p:ph type="body" idx="1"/>
          </p:nvPr>
        </p:nvSpPr>
        <p:spPr>
          <a:xfrm>
            <a:off x="0" y="3879641"/>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en-US" sz="1200" b="1" dirty="0" smtClean="0">
                <a:solidFill>
                  <a:srgbClr val="000000"/>
                </a:solidFill>
                <a:latin typeface="Times New Roman" panose="02020603050405020304" pitchFamily="18" charset="0"/>
              </a:rPr>
              <a:t>The mass development and build-up of the A-bomb &amp; the </a:t>
            </a:r>
            <a:r>
              <a:rPr lang="en-US" altLang="en-US" sz="1200" b="1" u="sng" dirty="0" smtClean="0">
                <a:solidFill>
                  <a:srgbClr val="000000"/>
                </a:solidFill>
                <a:latin typeface="Times New Roman" panose="02020603050405020304" pitchFamily="18" charset="0"/>
              </a:rPr>
              <a:t>Hydrogen Bomb</a:t>
            </a:r>
            <a:r>
              <a:rPr lang="en-US" altLang="en-US" sz="1200" b="1" dirty="0" smtClean="0">
                <a:solidFill>
                  <a:srgbClr val="000000"/>
                </a:solidFill>
                <a:latin typeface="Times New Roman" panose="02020603050405020304" pitchFamily="18" charset="0"/>
              </a:rPr>
              <a:t> by both the U.S. and the USSR.</a:t>
            </a:r>
          </a:p>
          <a:p>
            <a:endParaRPr lang="en-US" altLang="en-US" dirty="0" smtClean="0"/>
          </a:p>
        </p:txBody>
      </p:sp>
    </p:spTree>
    <p:extLst>
      <p:ext uri="{BB962C8B-B14F-4D97-AF65-F5344CB8AC3E}">
        <p14:creationId xmlns:p14="http://schemas.microsoft.com/office/powerpoint/2010/main" val="849228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b="1" dirty="0" smtClean="0">
                <a:latin typeface="Arial" pitchFamily="34" charset="0"/>
              </a:rPr>
              <a:t>Hydrogen bombs</a:t>
            </a:r>
          </a:p>
          <a:p>
            <a:pPr eaLnBrk="1" hangingPunct="1">
              <a:defRPr/>
            </a:pPr>
            <a:r>
              <a:rPr lang="en-US" dirty="0" smtClean="0">
                <a:latin typeface="Arial" pitchFamily="34" charset="0"/>
              </a:rPr>
              <a:t>-just to give you an idea of how deadly nukes had become since the Atomic bomb (20,000 tons of TNT)  </a:t>
            </a:r>
          </a:p>
          <a:p>
            <a:pPr eaLnBrk="1" hangingPunct="1">
              <a:defRPr/>
            </a:pPr>
            <a:r>
              <a:rPr lang="en-US" dirty="0" smtClean="0">
                <a:latin typeface="Arial" pitchFamily="34" charset="0"/>
              </a:rPr>
              <a:t>-a Hydrogen bomb had the power of 15 million tons of TNT</a:t>
            </a:r>
          </a:p>
          <a:p>
            <a:pPr eaLnBrk="1" hangingPunct="1">
              <a:defRPr/>
            </a:pPr>
            <a:r>
              <a:rPr lang="en-US" dirty="0" smtClean="0">
                <a:latin typeface="Arial" pitchFamily="34" charset="0"/>
              </a:rPr>
              <a:t>-the explosion itself got hotter than the Sun’s core. </a:t>
            </a:r>
          </a:p>
          <a:p>
            <a:pPr eaLnBrk="1" hangingPunct="1">
              <a:defRPr/>
            </a:pPr>
            <a:r>
              <a:rPr lang="en-US" dirty="0" smtClean="0">
                <a:latin typeface="Arial" pitchFamily="34" charset="0"/>
              </a:rPr>
              <a:t>-radiation poisoning would cover about 7,000 square miles</a:t>
            </a:r>
          </a:p>
          <a:p>
            <a:endParaRPr lang="en-US" dirty="0"/>
          </a:p>
        </p:txBody>
      </p:sp>
      <p:sp>
        <p:nvSpPr>
          <p:cNvPr id="4" name="Slide Number Placeholder 3"/>
          <p:cNvSpPr>
            <a:spLocks noGrp="1"/>
          </p:cNvSpPr>
          <p:nvPr>
            <p:ph type="sldNum" sz="quarter" idx="10"/>
          </p:nvPr>
        </p:nvSpPr>
        <p:spPr/>
        <p:txBody>
          <a:bodyPr/>
          <a:lstStyle/>
          <a:p>
            <a:fld id="{7E47E68A-586C-4CB0-B537-03D14D4112DB}" type="slidenum">
              <a:rPr lang="en-US" smtClean="0"/>
              <a:pPr/>
              <a:t>6</a:t>
            </a:fld>
            <a:endParaRPr lang="en-US"/>
          </a:p>
        </p:txBody>
      </p:sp>
    </p:spTree>
    <p:extLst>
      <p:ext uri="{BB962C8B-B14F-4D97-AF65-F5344CB8AC3E}">
        <p14:creationId xmlns:p14="http://schemas.microsoft.com/office/powerpoint/2010/main" val="296486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B624721D-D9C1-495F-B4C5-C698FEF790D0}" type="slidenum">
              <a:rPr lang="en-US" altLang="en-US">
                <a:solidFill>
                  <a:srgbClr val="000000"/>
                </a:solidFill>
                <a:latin typeface="Times New Roman" panose="02020603050405020304" pitchFamily="18" charset="0"/>
              </a:rPr>
              <a:pPr>
                <a:lnSpc>
                  <a:spcPct val="95000"/>
                </a:lnSpc>
                <a:buClrTx/>
                <a:buFontTx/>
                <a:buNone/>
              </a:pPr>
              <a:t>7</a:t>
            </a:fld>
            <a:endParaRPr lang="en-US" altLang="en-US">
              <a:solidFill>
                <a:srgbClr val="000000"/>
              </a:solidFill>
              <a:latin typeface="Times New Roman" panose="02020603050405020304" pitchFamily="18" charset="0"/>
            </a:endParaRPr>
          </a:p>
        </p:txBody>
      </p:sp>
      <p:sp>
        <p:nvSpPr>
          <p:cNvPr id="82947"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8" name="Rectangle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4128053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319D9C3F-EFBE-4CC0-BAF9-0F21C781F3E1}" type="slidenum">
              <a:rPr lang="en-US" altLang="en-US">
                <a:solidFill>
                  <a:srgbClr val="000000"/>
                </a:solidFill>
                <a:latin typeface="Times New Roman" panose="02020603050405020304" pitchFamily="18" charset="0"/>
              </a:rPr>
              <a:pPr>
                <a:lnSpc>
                  <a:spcPct val="95000"/>
                </a:lnSpc>
                <a:buClrTx/>
                <a:buFontTx/>
                <a:buNone/>
              </a:pPr>
              <a:t>8</a:t>
            </a:fld>
            <a:endParaRPr lang="en-US" altLang="en-US">
              <a:solidFill>
                <a:srgbClr val="000000"/>
              </a:solidFill>
              <a:latin typeface="Times New Roman" panose="02020603050405020304" pitchFamily="18" charset="0"/>
            </a:endParaRPr>
          </a:p>
        </p:txBody>
      </p:sp>
      <p:sp>
        <p:nvSpPr>
          <p:cNvPr id="91139"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40" name="Rectangle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0">
              <a:lnSpc>
                <a:spcPct val="100000"/>
              </a:lnSpc>
              <a:spcBef>
                <a:spcPts val="1023"/>
              </a:spcBef>
              <a:buClr>
                <a:srgbClr val="F5A408"/>
              </a:buClr>
              <a:buSzPct val="80000"/>
              <a:buFont typeface="Wingdings 3" panose="05040102010807070707" pitchFamily="18" charset="2"/>
              <a:buNone/>
            </a:pPr>
            <a:r>
              <a:rPr lang="en-US" altLang="en-US" sz="2400" b="1" dirty="0" smtClean="0">
                <a:solidFill>
                  <a:srgbClr val="000000"/>
                </a:solidFill>
                <a:latin typeface="Times New Roman" panose="02020603050405020304" pitchFamily="18" charset="0"/>
              </a:rPr>
              <a:t>1st time candidates debated on TV</a:t>
            </a:r>
          </a:p>
          <a:p>
            <a:pPr lvl="1">
              <a:lnSpc>
                <a:spcPct val="100000"/>
              </a:lnSpc>
              <a:spcBef>
                <a:spcPts val="1023"/>
              </a:spcBef>
              <a:buClr>
                <a:srgbClr val="F5A408"/>
              </a:buClr>
              <a:buSzPct val="80000"/>
              <a:buFont typeface="Wingdings 3" panose="05040102010807070707" pitchFamily="18" charset="2"/>
              <a:buChar char=""/>
            </a:pPr>
            <a:r>
              <a:rPr lang="en-US" altLang="en-US" sz="2400" b="1" dirty="0" smtClean="0">
                <a:solidFill>
                  <a:srgbClr val="000000"/>
                </a:solidFill>
                <a:latin typeface="Times New Roman" panose="02020603050405020304" pitchFamily="18" charset="0"/>
              </a:rPr>
              <a:t>JFK beat Nixon &amp; became the youngest man ever elected to the Presidency</a:t>
            </a:r>
          </a:p>
          <a:p>
            <a:pPr lvl="1">
              <a:lnSpc>
                <a:spcPct val="100000"/>
              </a:lnSpc>
              <a:spcBef>
                <a:spcPts val="1023"/>
              </a:spcBef>
              <a:buClr>
                <a:srgbClr val="F5A408"/>
              </a:buClr>
              <a:buSzPct val="80000"/>
              <a:buFont typeface="Wingdings 3" panose="05040102010807070707" pitchFamily="18" charset="2"/>
              <a:buChar char=""/>
            </a:pPr>
            <a:r>
              <a:rPr lang="en-US" altLang="en-US" sz="2400" b="1" dirty="0" smtClean="0">
                <a:solidFill>
                  <a:srgbClr val="000000"/>
                </a:solidFill>
                <a:latin typeface="Times New Roman" panose="02020603050405020304" pitchFamily="18" charset="0"/>
              </a:rPr>
              <a:t>“Ask not what your country can do for you, but what</a:t>
            </a:r>
            <a:r>
              <a:rPr lang="en-US" altLang="en-US" sz="2400" dirty="0" smtClean="0">
                <a:solidFill>
                  <a:srgbClr val="FFFFFF"/>
                </a:solidFill>
                <a:latin typeface="Times New Roman" panose="02020603050405020304" pitchFamily="18" charset="0"/>
              </a:rPr>
              <a:t> </a:t>
            </a:r>
            <a:r>
              <a:rPr lang="en-US" altLang="en-US" sz="2400" b="1" dirty="0" smtClean="0">
                <a:solidFill>
                  <a:srgbClr val="000000"/>
                </a:solidFill>
                <a:latin typeface="Times New Roman" panose="02020603050405020304" pitchFamily="18" charset="0"/>
              </a:rPr>
              <a:t>you can do for your country”</a:t>
            </a:r>
          </a:p>
          <a:p>
            <a:endParaRPr lang="en-US" altLang="en-US" dirty="0" smtClean="0"/>
          </a:p>
        </p:txBody>
      </p:sp>
    </p:spTree>
    <p:extLst>
      <p:ext uri="{BB962C8B-B14F-4D97-AF65-F5344CB8AC3E}">
        <p14:creationId xmlns:p14="http://schemas.microsoft.com/office/powerpoint/2010/main" val="219648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1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9F435D82-B9ED-40DC-BD47-6D26A40251FB}" type="slidenum">
              <a:rPr lang="en-US" altLang="en-US">
                <a:solidFill>
                  <a:srgbClr val="000000"/>
                </a:solidFill>
                <a:latin typeface="Times New Roman" panose="02020603050405020304" pitchFamily="18" charset="0"/>
              </a:rPr>
              <a:pPr>
                <a:lnSpc>
                  <a:spcPct val="95000"/>
                </a:lnSpc>
                <a:buClrTx/>
                <a:buFontTx/>
                <a:buNone/>
              </a:pPr>
              <a:t>9</a:t>
            </a:fld>
            <a:endParaRPr lang="en-US" altLang="en-US">
              <a:solidFill>
                <a:srgbClr val="000000"/>
              </a:solidFill>
              <a:latin typeface="Times New Roman" panose="02020603050405020304" pitchFamily="18" charset="0"/>
            </a:endParaRPr>
          </a:p>
        </p:txBody>
      </p:sp>
      <p:sp>
        <p:nvSpPr>
          <p:cNvPr id="93187" name="Rectangle 1"/>
          <p:cNvSpPr txBox="1">
            <a:spLocks noGrp="1" noRot="1" noChangeAspect="1" noChangeArrowheads="1" noTextEdit="1"/>
          </p:cNvSpPr>
          <p:nvPr>
            <p:ph type="sldImg"/>
          </p:nvPr>
        </p:nvSpPr>
        <p:spPr>
          <a:xfrm>
            <a:off x="1789113" y="0"/>
            <a:ext cx="3370262" cy="25273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8" name="Rectangle 2"/>
          <p:cNvSpPr txBox="1">
            <a:spLocks noGrp="1" noChangeArrowheads="1"/>
          </p:cNvSpPr>
          <p:nvPr>
            <p:ph type="body" idx="1"/>
          </p:nvPr>
        </p:nvSpPr>
        <p:spPr>
          <a:xfrm>
            <a:off x="0" y="2553420"/>
            <a:ext cx="6858000" cy="659058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2" indent="0" algn="l" defTabSz="935173" rtl="0" eaLnBrk="1" fontAlgn="auto" latinLnBrk="0" hangingPunct="1">
              <a:lnSpc>
                <a:spcPct val="100000"/>
              </a:lnSpc>
              <a:spcBef>
                <a:spcPts val="0"/>
              </a:spcBef>
              <a:spcAft>
                <a:spcPts val="0"/>
              </a:spcAft>
              <a:buClrTx/>
              <a:buSzTx/>
              <a:buFontTx/>
              <a:buNone/>
              <a:tabLst/>
              <a:defRPr/>
            </a:pPr>
            <a:r>
              <a:rPr lang="en-US" altLang="en-US" sz="2100" b="1" dirty="0" smtClean="0">
                <a:solidFill>
                  <a:srgbClr val="000000"/>
                </a:solidFill>
                <a:latin typeface="Times New Roman" panose="02020603050405020304" pitchFamily="18" charset="0"/>
              </a:rPr>
              <a:t>Tax cut, Medicare, civil rights legislation, aid to education</a:t>
            </a:r>
          </a:p>
          <a:p>
            <a:pPr marL="0" marR="0" lvl="2" indent="0" algn="l" defTabSz="935173" rtl="0" eaLnBrk="1" fontAlgn="auto" latinLnBrk="0" hangingPunct="1">
              <a:lnSpc>
                <a:spcPct val="100000"/>
              </a:lnSpc>
              <a:spcBef>
                <a:spcPts val="0"/>
              </a:spcBef>
              <a:spcAft>
                <a:spcPts val="0"/>
              </a:spcAft>
              <a:buClrTx/>
              <a:buSzTx/>
              <a:buFontTx/>
              <a:buNone/>
              <a:tabLst/>
              <a:defRPr/>
            </a:pPr>
            <a:r>
              <a:rPr lang="en-US" altLang="en-US" sz="2100" b="1" dirty="0" smtClean="0">
                <a:solidFill>
                  <a:srgbClr val="000000"/>
                </a:solidFill>
                <a:latin typeface="Times New Roman" panose="02020603050405020304" pitchFamily="18" charset="0"/>
              </a:rPr>
              <a:t>Volunteers go to developing countries</a:t>
            </a:r>
          </a:p>
          <a:p>
            <a:pPr marL="0" marR="0" lvl="2" indent="0" algn="l" defTabSz="935173" rtl="0" eaLnBrk="1" fontAlgn="auto" latinLnBrk="0" hangingPunct="1">
              <a:lnSpc>
                <a:spcPct val="100000"/>
              </a:lnSpc>
              <a:spcBef>
                <a:spcPts val="0"/>
              </a:spcBef>
              <a:spcAft>
                <a:spcPts val="0"/>
              </a:spcAft>
              <a:buClrTx/>
              <a:buSzTx/>
              <a:buFontTx/>
              <a:buNone/>
              <a:tabLst/>
              <a:defRPr/>
            </a:pPr>
            <a:r>
              <a:rPr lang="en-US" altLang="en-US" sz="2100" b="1" dirty="0" smtClean="0">
                <a:solidFill>
                  <a:srgbClr val="000000"/>
                </a:solidFill>
                <a:latin typeface="Times New Roman" panose="02020603050405020304" pitchFamily="18" charset="0"/>
              </a:rPr>
              <a:t>1st American to orbit earth</a:t>
            </a:r>
          </a:p>
          <a:p>
            <a:endParaRPr lang="en-US" altLang="en-US" dirty="0" smtClean="0"/>
          </a:p>
        </p:txBody>
      </p:sp>
    </p:spTree>
    <p:extLst>
      <p:ext uri="{BB962C8B-B14F-4D97-AF65-F5344CB8AC3E}">
        <p14:creationId xmlns:p14="http://schemas.microsoft.com/office/powerpoint/2010/main" val="1277772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1122363"/>
            <a:ext cx="6858000" cy="2387600"/>
          </a:xfrm>
        </p:spPr>
        <p:txBody>
          <a:bodyPr anchor="b"/>
          <a:lstStyle>
            <a:lvl1pPr algn="ctr">
              <a:defRPr sz="6200"/>
            </a:lvl1pPr>
          </a:lstStyle>
          <a:p>
            <a:r>
              <a:rPr lang="en-US" smtClean="0"/>
              <a:t>Click to edit Master title style</a:t>
            </a:r>
            <a:endParaRPr lang="en-US"/>
          </a:p>
        </p:txBody>
      </p:sp>
      <p:sp>
        <p:nvSpPr>
          <p:cNvPr id="3" name="Subtitle 2"/>
          <p:cNvSpPr>
            <a:spLocks noGrp="1"/>
          </p:cNvSpPr>
          <p:nvPr>
            <p:ph type="subTitle" idx="1"/>
          </p:nvPr>
        </p:nvSpPr>
        <p:spPr>
          <a:xfrm>
            <a:off x="1143001" y="3602038"/>
            <a:ext cx="6858000" cy="1655762"/>
          </a:xfrm>
        </p:spPr>
        <p:txBody>
          <a:bodyPr/>
          <a:lstStyle>
            <a:lvl1pPr marL="0" indent="0" algn="ctr">
              <a:buNone/>
              <a:defRPr sz="2400"/>
            </a:lvl1pPr>
            <a:lvl2pPr marL="467586" indent="0" algn="ctr">
              <a:buNone/>
              <a:defRPr sz="2100"/>
            </a:lvl2pPr>
            <a:lvl3pPr marL="935173" indent="0" algn="ctr">
              <a:buNone/>
              <a:defRPr sz="1800"/>
            </a:lvl3pPr>
            <a:lvl4pPr marL="1402760" indent="0" algn="ctr">
              <a:buNone/>
              <a:defRPr sz="1600"/>
            </a:lvl4pPr>
            <a:lvl5pPr marL="1870347" indent="0" algn="ctr">
              <a:buNone/>
              <a:defRPr sz="1600"/>
            </a:lvl5pPr>
            <a:lvl6pPr marL="2337933" indent="0" algn="ctr">
              <a:buNone/>
              <a:defRPr sz="1600"/>
            </a:lvl6pPr>
            <a:lvl7pPr marL="2805520" indent="0" algn="ctr">
              <a:buNone/>
              <a:defRPr sz="1600"/>
            </a:lvl7pPr>
            <a:lvl8pPr marL="3273107" indent="0" algn="ctr">
              <a:buNone/>
              <a:defRPr sz="1600"/>
            </a:lvl8pPr>
            <a:lvl9pPr marL="3740694"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651764-858E-4DBF-9FF0-EED594A7A218}" type="datetimeFigureOut">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8DDFB-ACDF-4941-870C-992AC2D86B1A}" type="slidenum">
              <a:rPr lang="en-US" smtClean="0"/>
              <a:pPr/>
              <a:t>‹#›</a:t>
            </a:fld>
            <a:endParaRPr lang="en-US"/>
          </a:p>
        </p:txBody>
      </p:sp>
    </p:spTree>
    <p:extLst>
      <p:ext uri="{BB962C8B-B14F-4D97-AF65-F5344CB8AC3E}">
        <p14:creationId xmlns:p14="http://schemas.microsoft.com/office/powerpoint/2010/main" val="392076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651764-858E-4DBF-9FF0-EED594A7A218}" type="datetimeFigureOut">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8DDFB-ACDF-4941-870C-992AC2D86B1A}" type="slidenum">
              <a:rPr lang="en-US" smtClean="0"/>
              <a:pPr/>
              <a:t>‹#›</a:t>
            </a:fld>
            <a:endParaRPr lang="en-US"/>
          </a:p>
        </p:txBody>
      </p:sp>
    </p:spTree>
    <p:extLst>
      <p:ext uri="{BB962C8B-B14F-4D97-AF65-F5344CB8AC3E}">
        <p14:creationId xmlns:p14="http://schemas.microsoft.com/office/powerpoint/2010/main" val="4267394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651764-858E-4DBF-9FF0-EED594A7A218}" type="datetimeFigureOut">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8DDFB-ACDF-4941-870C-992AC2D86B1A}" type="slidenum">
              <a:rPr lang="en-US" smtClean="0"/>
              <a:pPr/>
              <a:t>‹#›</a:t>
            </a:fld>
            <a:endParaRPr lang="en-US"/>
          </a:p>
        </p:txBody>
      </p:sp>
    </p:spTree>
    <p:extLst>
      <p:ext uri="{BB962C8B-B14F-4D97-AF65-F5344CB8AC3E}">
        <p14:creationId xmlns:p14="http://schemas.microsoft.com/office/powerpoint/2010/main" val="3579122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4191" y="452443"/>
            <a:ext cx="7037387" cy="13811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27089" y="2052639"/>
            <a:ext cx="1554163"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33651" y="2052639"/>
            <a:ext cx="1554163"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idx="10"/>
          </p:nvPr>
        </p:nvSpPr>
        <p:spPr>
          <a:ln/>
        </p:spPr>
        <p:txBody>
          <a:bodyPr/>
          <a:lstStyle>
            <a:lvl1pPr>
              <a:defRPr/>
            </a:lvl1pPr>
          </a:lstStyle>
          <a:p>
            <a:pPr>
              <a:defRPr/>
            </a:pPr>
            <a:r>
              <a:rPr lang="en-US" altLang="en-US"/>
              <a:t>1/6/15</a:t>
            </a:r>
          </a:p>
        </p:txBody>
      </p:sp>
      <p:sp>
        <p:nvSpPr>
          <p:cNvPr id="6" name="Rectangle 11"/>
          <p:cNvSpPr>
            <a:spLocks noGrp="1" noChangeArrowheads="1"/>
          </p:cNvSpPr>
          <p:nvPr>
            <p:ph type="sldNum" idx="11"/>
          </p:nvPr>
        </p:nvSpPr>
        <p:spPr>
          <a:ln/>
        </p:spPr>
        <p:txBody>
          <a:bodyPr/>
          <a:lstStyle>
            <a:lvl1pPr>
              <a:defRPr/>
            </a:lvl1pPr>
          </a:lstStyle>
          <a:p>
            <a:pPr>
              <a:defRPr/>
            </a:pPr>
            <a:fld id="{22E859EE-C2A3-4798-B6DC-5DEBBA392DC5}" type="slidenum">
              <a:rPr lang="en-US" altLang="en-US"/>
              <a:pPr>
                <a:defRPr/>
              </a:pPr>
              <a:t>‹#›</a:t>
            </a:fld>
            <a:endParaRPr lang="en-US" altLang="en-US"/>
          </a:p>
        </p:txBody>
      </p:sp>
    </p:spTree>
    <p:extLst>
      <p:ext uri="{BB962C8B-B14F-4D97-AF65-F5344CB8AC3E}">
        <p14:creationId xmlns:p14="http://schemas.microsoft.com/office/powerpoint/2010/main" val="4262694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6778" y="1447800"/>
            <a:ext cx="6602413" cy="3309938"/>
          </a:xfrm>
        </p:spPr>
        <p:txBody>
          <a:bodyPr/>
          <a:lstStyle/>
          <a:p>
            <a:r>
              <a:rPr lang="en-US" smtClean="0"/>
              <a:t>Click to edit Master title style</a:t>
            </a:r>
            <a:endParaRPr lang="en-US"/>
          </a:p>
        </p:txBody>
      </p:sp>
      <p:sp>
        <p:nvSpPr>
          <p:cNvPr id="3" name="Rectangle 8"/>
          <p:cNvSpPr>
            <a:spLocks noGrp="1" noChangeArrowheads="1"/>
          </p:cNvSpPr>
          <p:nvPr>
            <p:ph type="dt" idx="10"/>
          </p:nvPr>
        </p:nvSpPr>
        <p:spPr>
          <a:ln/>
        </p:spPr>
        <p:txBody>
          <a:bodyPr/>
          <a:lstStyle>
            <a:lvl1pPr>
              <a:defRPr/>
            </a:lvl1pPr>
          </a:lstStyle>
          <a:p>
            <a:pPr>
              <a:defRPr/>
            </a:pPr>
            <a:r>
              <a:rPr lang="en-US" altLang="en-US"/>
              <a:t>1/6/15</a:t>
            </a:r>
          </a:p>
        </p:txBody>
      </p:sp>
      <p:sp>
        <p:nvSpPr>
          <p:cNvPr id="4" name="Rectangle 10"/>
          <p:cNvSpPr>
            <a:spLocks noGrp="1" noChangeArrowheads="1"/>
          </p:cNvSpPr>
          <p:nvPr>
            <p:ph type="sldNum" idx="11"/>
          </p:nvPr>
        </p:nvSpPr>
        <p:spPr>
          <a:ln/>
        </p:spPr>
        <p:txBody>
          <a:bodyPr/>
          <a:lstStyle>
            <a:lvl1pPr>
              <a:defRPr/>
            </a:lvl1pPr>
          </a:lstStyle>
          <a:p>
            <a:pPr>
              <a:defRPr/>
            </a:pPr>
            <a:fld id="{46D58B27-4C8D-4983-B234-58291894A90F}" type="slidenum">
              <a:rPr lang="en-US" altLang="en-US"/>
              <a:pPr>
                <a:defRPr/>
              </a:pPr>
              <a:t>‹#›</a:t>
            </a:fld>
            <a:endParaRPr lang="en-US" altLang="en-US"/>
          </a:p>
        </p:txBody>
      </p:sp>
    </p:spTree>
    <p:extLst>
      <p:ext uri="{BB962C8B-B14F-4D97-AF65-F5344CB8AC3E}">
        <p14:creationId xmlns:p14="http://schemas.microsoft.com/office/powerpoint/2010/main" val="648607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651764-858E-4DBF-9FF0-EED594A7A218}" type="datetimeFigureOut">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8DDFB-ACDF-4941-870C-992AC2D86B1A}" type="slidenum">
              <a:rPr lang="en-US" smtClean="0"/>
              <a:pPr/>
              <a:t>‹#›</a:t>
            </a:fld>
            <a:endParaRPr lang="en-US"/>
          </a:p>
        </p:txBody>
      </p:sp>
    </p:spTree>
    <p:extLst>
      <p:ext uri="{BB962C8B-B14F-4D97-AF65-F5344CB8AC3E}">
        <p14:creationId xmlns:p14="http://schemas.microsoft.com/office/powerpoint/2010/main" val="4275040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0"/>
            <a:ext cx="7886700" cy="2852737"/>
          </a:xfrm>
        </p:spPr>
        <p:txBody>
          <a:bodyPr anchor="b"/>
          <a:lstStyle>
            <a:lvl1pPr>
              <a:defRPr sz="6200"/>
            </a:lvl1pPr>
          </a:lstStyle>
          <a:p>
            <a:r>
              <a:rPr lang="en-US" smtClean="0"/>
              <a:t>Click to edit Master title style</a:t>
            </a:r>
            <a:endParaRPr lang="en-US"/>
          </a:p>
        </p:txBody>
      </p:sp>
      <p:sp>
        <p:nvSpPr>
          <p:cNvPr id="3" name="Text Placeholder 2"/>
          <p:cNvSpPr>
            <a:spLocks noGrp="1"/>
          </p:cNvSpPr>
          <p:nvPr>
            <p:ph type="body" idx="1"/>
          </p:nvPr>
        </p:nvSpPr>
        <p:spPr>
          <a:xfrm>
            <a:off x="623890" y="4589467"/>
            <a:ext cx="7886700" cy="1500187"/>
          </a:xfrm>
        </p:spPr>
        <p:txBody>
          <a:bodyPr/>
          <a:lstStyle>
            <a:lvl1pPr marL="0" indent="0">
              <a:buNone/>
              <a:defRPr sz="2400">
                <a:solidFill>
                  <a:schemeClr val="tx1">
                    <a:tint val="75000"/>
                  </a:schemeClr>
                </a:solidFill>
              </a:defRPr>
            </a:lvl1pPr>
            <a:lvl2pPr marL="467586" indent="0">
              <a:buNone/>
              <a:defRPr sz="2100">
                <a:solidFill>
                  <a:schemeClr val="tx1">
                    <a:tint val="75000"/>
                  </a:schemeClr>
                </a:solidFill>
              </a:defRPr>
            </a:lvl2pPr>
            <a:lvl3pPr marL="935173" indent="0">
              <a:buNone/>
              <a:defRPr sz="1800">
                <a:solidFill>
                  <a:schemeClr val="tx1">
                    <a:tint val="75000"/>
                  </a:schemeClr>
                </a:solidFill>
              </a:defRPr>
            </a:lvl3pPr>
            <a:lvl4pPr marL="1402760" indent="0">
              <a:buNone/>
              <a:defRPr sz="1600">
                <a:solidFill>
                  <a:schemeClr val="tx1">
                    <a:tint val="75000"/>
                  </a:schemeClr>
                </a:solidFill>
              </a:defRPr>
            </a:lvl4pPr>
            <a:lvl5pPr marL="1870347" indent="0">
              <a:buNone/>
              <a:defRPr sz="1600">
                <a:solidFill>
                  <a:schemeClr val="tx1">
                    <a:tint val="75000"/>
                  </a:schemeClr>
                </a:solidFill>
              </a:defRPr>
            </a:lvl5pPr>
            <a:lvl6pPr marL="2337933" indent="0">
              <a:buNone/>
              <a:defRPr sz="1600">
                <a:solidFill>
                  <a:schemeClr val="tx1">
                    <a:tint val="75000"/>
                  </a:schemeClr>
                </a:solidFill>
              </a:defRPr>
            </a:lvl6pPr>
            <a:lvl7pPr marL="2805520" indent="0">
              <a:buNone/>
              <a:defRPr sz="1600">
                <a:solidFill>
                  <a:schemeClr val="tx1">
                    <a:tint val="75000"/>
                  </a:schemeClr>
                </a:solidFill>
              </a:defRPr>
            </a:lvl7pPr>
            <a:lvl8pPr marL="3273107" indent="0">
              <a:buNone/>
              <a:defRPr sz="1600">
                <a:solidFill>
                  <a:schemeClr val="tx1">
                    <a:tint val="75000"/>
                  </a:schemeClr>
                </a:solidFill>
              </a:defRPr>
            </a:lvl8pPr>
            <a:lvl9pPr marL="3740694"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651764-858E-4DBF-9FF0-EED594A7A218}" type="datetimeFigureOut">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8DDFB-ACDF-4941-870C-992AC2D86B1A}" type="slidenum">
              <a:rPr lang="en-US" smtClean="0"/>
              <a:pPr/>
              <a:t>‹#›</a:t>
            </a:fld>
            <a:endParaRPr lang="en-US"/>
          </a:p>
        </p:txBody>
      </p:sp>
    </p:spTree>
    <p:extLst>
      <p:ext uri="{BB962C8B-B14F-4D97-AF65-F5344CB8AC3E}">
        <p14:creationId xmlns:p14="http://schemas.microsoft.com/office/powerpoint/2010/main" val="877888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1"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2"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651764-858E-4DBF-9FF0-EED594A7A218}" type="datetimeFigureOut">
              <a:rPr lang="en-US" smtClean="0"/>
              <a:pPr/>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8DDFB-ACDF-4941-870C-992AC2D86B1A}" type="slidenum">
              <a:rPr lang="en-US" smtClean="0"/>
              <a:pPr/>
              <a:t>‹#›</a:t>
            </a:fld>
            <a:endParaRPr lang="en-US"/>
          </a:p>
        </p:txBody>
      </p:sp>
    </p:spTree>
    <p:extLst>
      <p:ext uri="{BB962C8B-B14F-4D97-AF65-F5344CB8AC3E}">
        <p14:creationId xmlns:p14="http://schemas.microsoft.com/office/powerpoint/2010/main" val="1292666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4"/>
            <a:ext cx="3868340" cy="823912"/>
          </a:xfrm>
        </p:spPr>
        <p:txBody>
          <a:bodyPr anchor="b"/>
          <a:lstStyle>
            <a:lvl1pPr marL="0" indent="0">
              <a:buNone/>
              <a:defRPr sz="2400" b="1"/>
            </a:lvl1pPr>
            <a:lvl2pPr marL="467586" indent="0">
              <a:buNone/>
              <a:defRPr sz="2100" b="1"/>
            </a:lvl2pPr>
            <a:lvl3pPr marL="935173" indent="0">
              <a:buNone/>
              <a:defRPr sz="1800" b="1"/>
            </a:lvl3pPr>
            <a:lvl4pPr marL="1402760" indent="0">
              <a:buNone/>
              <a:defRPr sz="1600" b="1"/>
            </a:lvl4pPr>
            <a:lvl5pPr marL="1870347" indent="0">
              <a:buNone/>
              <a:defRPr sz="1600" b="1"/>
            </a:lvl5pPr>
            <a:lvl6pPr marL="2337933" indent="0">
              <a:buNone/>
              <a:defRPr sz="1600" b="1"/>
            </a:lvl6pPr>
            <a:lvl7pPr marL="2805520" indent="0">
              <a:buNone/>
              <a:defRPr sz="1600" b="1"/>
            </a:lvl7pPr>
            <a:lvl8pPr marL="3273107" indent="0">
              <a:buNone/>
              <a:defRPr sz="1600" b="1"/>
            </a:lvl8pPr>
            <a:lvl9pPr marL="374069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7"/>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3" y="1681164"/>
            <a:ext cx="3887391" cy="823912"/>
          </a:xfrm>
        </p:spPr>
        <p:txBody>
          <a:bodyPr anchor="b"/>
          <a:lstStyle>
            <a:lvl1pPr marL="0" indent="0">
              <a:buNone/>
              <a:defRPr sz="2400" b="1"/>
            </a:lvl1pPr>
            <a:lvl2pPr marL="467586" indent="0">
              <a:buNone/>
              <a:defRPr sz="2100" b="1"/>
            </a:lvl2pPr>
            <a:lvl3pPr marL="935173" indent="0">
              <a:buNone/>
              <a:defRPr sz="1800" b="1"/>
            </a:lvl3pPr>
            <a:lvl4pPr marL="1402760" indent="0">
              <a:buNone/>
              <a:defRPr sz="1600" b="1"/>
            </a:lvl4pPr>
            <a:lvl5pPr marL="1870347" indent="0">
              <a:buNone/>
              <a:defRPr sz="1600" b="1"/>
            </a:lvl5pPr>
            <a:lvl6pPr marL="2337933" indent="0">
              <a:buNone/>
              <a:defRPr sz="1600" b="1"/>
            </a:lvl6pPr>
            <a:lvl7pPr marL="2805520" indent="0">
              <a:buNone/>
              <a:defRPr sz="1600" b="1"/>
            </a:lvl7pPr>
            <a:lvl8pPr marL="3273107" indent="0">
              <a:buNone/>
              <a:defRPr sz="1600" b="1"/>
            </a:lvl8pPr>
            <a:lvl9pPr marL="374069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3" y="2505077"/>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651764-858E-4DBF-9FF0-EED594A7A218}" type="datetimeFigureOut">
              <a:rPr lang="en-US" smtClean="0"/>
              <a:pPr/>
              <a:t>3/31/2015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D8DDFB-ACDF-4941-870C-992AC2D86B1A}" type="slidenum">
              <a:rPr lang="en-US" smtClean="0"/>
              <a:pPr/>
              <a:t>‹#›</a:t>
            </a:fld>
            <a:endParaRPr lang="en-US"/>
          </a:p>
        </p:txBody>
      </p:sp>
    </p:spTree>
    <p:extLst>
      <p:ext uri="{BB962C8B-B14F-4D97-AF65-F5344CB8AC3E}">
        <p14:creationId xmlns:p14="http://schemas.microsoft.com/office/powerpoint/2010/main" val="3277911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51764-858E-4DBF-9FF0-EED594A7A218}" type="datetimeFigureOut">
              <a:rPr lang="en-US" smtClean="0"/>
              <a:pPr/>
              <a:t>3/31/2015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D8DDFB-ACDF-4941-870C-992AC2D86B1A}" type="slidenum">
              <a:rPr lang="en-US" smtClean="0"/>
              <a:pPr/>
              <a:t>‹#›</a:t>
            </a:fld>
            <a:endParaRPr lang="en-US"/>
          </a:p>
        </p:txBody>
      </p:sp>
    </p:spTree>
    <p:extLst>
      <p:ext uri="{BB962C8B-B14F-4D97-AF65-F5344CB8AC3E}">
        <p14:creationId xmlns:p14="http://schemas.microsoft.com/office/powerpoint/2010/main" val="2206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651764-858E-4DBF-9FF0-EED594A7A218}" type="datetimeFigureOut">
              <a:rPr lang="en-US" smtClean="0"/>
              <a:pPr/>
              <a:t>3/31/2015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D8DDFB-ACDF-4941-870C-992AC2D86B1A}" type="slidenum">
              <a:rPr lang="en-US" smtClean="0"/>
              <a:pPr/>
              <a:t>‹#›</a:t>
            </a:fld>
            <a:endParaRPr lang="en-US"/>
          </a:p>
        </p:txBody>
      </p:sp>
    </p:spTree>
    <p:extLst>
      <p:ext uri="{BB962C8B-B14F-4D97-AF65-F5344CB8AC3E}">
        <p14:creationId xmlns:p14="http://schemas.microsoft.com/office/powerpoint/2010/main" val="1709439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1"/>
            <a:ext cx="2949178" cy="1600200"/>
          </a:xfrm>
        </p:spPr>
        <p:txBody>
          <a:bodyPr anchor="b"/>
          <a:lstStyle>
            <a:lvl1pPr>
              <a:defRPr sz="3300"/>
            </a:lvl1pPr>
          </a:lstStyle>
          <a:p>
            <a:r>
              <a:rPr lang="en-US" smtClean="0"/>
              <a:t>Click to edit Master title style</a:t>
            </a:r>
            <a:endParaRPr lang="en-US"/>
          </a:p>
        </p:txBody>
      </p:sp>
      <p:sp>
        <p:nvSpPr>
          <p:cNvPr id="3" name="Content Placeholder 2"/>
          <p:cNvSpPr>
            <a:spLocks noGrp="1"/>
          </p:cNvSpPr>
          <p:nvPr>
            <p:ph idx="1"/>
          </p:nvPr>
        </p:nvSpPr>
        <p:spPr>
          <a:xfrm>
            <a:off x="3887393" y="987427"/>
            <a:ext cx="4629151" cy="4873625"/>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67586" indent="0">
              <a:buNone/>
              <a:defRPr sz="1400"/>
            </a:lvl2pPr>
            <a:lvl3pPr marL="935173" indent="0">
              <a:buNone/>
              <a:defRPr sz="1300"/>
            </a:lvl3pPr>
            <a:lvl4pPr marL="1402760" indent="0">
              <a:buNone/>
              <a:defRPr sz="1000"/>
            </a:lvl4pPr>
            <a:lvl5pPr marL="1870347" indent="0">
              <a:buNone/>
              <a:defRPr sz="1000"/>
            </a:lvl5pPr>
            <a:lvl6pPr marL="2337933" indent="0">
              <a:buNone/>
              <a:defRPr sz="1000"/>
            </a:lvl6pPr>
            <a:lvl7pPr marL="2805520" indent="0">
              <a:buNone/>
              <a:defRPr sz="1000"/>
            </a:lvl7pPr>
            <a:lvl8pPr marL="3273107" indent="0">
              <a:buNone/>
              <a:defRPr sz="1000"/>
            </a:lvl8pPr>
            <a:lvl9pPr marL="374069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651764-858E-4DBF-9FF0-EED594A7A218}" type="datetimeFigureOut">
              <a:rPr lang="en-US" smtClean="0"/>
              <a:pPr/>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8DDFB-ACDF-4941-870C-992AC2D86B1A}" type="slidenum">
              <a:rPr lang="en-US" smtClean="0"/>
              <a:pPr/>
              <a:t>‹#›</a:t>
            </a:fld>
            <a:endParaRPr lang="en-US"/>
          </a:p>
        </p:txBody>
      </p:sp>
    </p:spTree>
    <p:extLst>
      <p:ext uri="{BB962C8B-B14F-4D97-AF65-F5344CB8AC3E}">
        <p14:creationId xmlns:p14="http://schemas.microsoft.com/office/powerpoint/2010/main" val="2306816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1"/>
            <a:ext cx="2949178" cy="1600200"/>
          </a:xfrm>
        </p:spPr>
        <p:txBody>
          <a:bodyPr anchor="b"/>
          <a:lstStyle>
            <a:lvl1pPr>
              <a:defRPr sz="3300"/>
            </a:lvl1pPr>
          </a:lstStyle>
          <a:p>
            <a:r>
              <a:rPr lang="en-US" smtClean="0"/>
              <a:t>Click to edit Master title style</a:t>
            </a:r>
            <a:endParaRPr lang="en-US"/>
          </a:p>
        </p:txBody>
      </p:sp>
      <p:sp>
        <p:nvSpPr>
          <p:cNvPr id="3" name="Picture Placeholder 2"/>
          <p:cNvSpPr>
            <a:spLocks noGrp="1"/>
          </p:cNvSpPr>
          <p:nvPr>
            <p:ph type="pic" idx="1"/>
          </p:nvPr>
        </p:nvSpPr>
        <p:spPr>
          <a:xfrm>
            <a:off x="3887393" y="987427"/>
            <a:ext cx="4629151" cy="4873625"/>
          </a:xfrm>
        </p:spPr>
        <p:txBody>
          <a:bodyPr/>
          <a:lstStyle>
            <a:lvl1pPr marL="0" indent="0">
              <a:buNone/>
              <a:defRPr sz="3300"/>
            </a:lvl1pPr>
            <a:lvl2pPr marL="467586" indent="0">
              <a:buNone/>
              <a:defRPr sz="2900"/>
            </a:lvl2pPr>
            <a:lvl3pPr marL="935173" indent="0">
              <a:buNone/>
              <a:defRPr sz="2400"/>
            </a:lvl3pPr>
            <a:lvl4pPr marL="1402760" indent="0">
              <a:buNone/>
              <a:defRPr sz="2100"/>
            </a:lvl4pPr>
            <a:lvl5pPr marL="1870347" indent="0">
              <a:buNone/>
              <a:defRPr sz="2100"/>
            </a:lvl5pPr>
            <a:lvl6pPr marL="2337933" indent="0">
              <a:buNone/>
              <a:defRPr sz="2100"/>
            </a:lvl6pPr>
            <a:lvl7pPr marL="2805520" indent="0">
              <a:buNone/>
              <a:defRPr sz="2100"/>
            </a:lvl7pPr>
            <a:lvl8pPr marL="3273107" indent="0">
              <a:buNone/>
              <a:defRPr sz="2100"/>
            </a:lvl8pPr>
            <a:lvl9pPr marL="3740694" indent="0">
              <a:buNone/>
              <a:defRPr sz="2100"/>
            </a:lvl9pPr>
          </a:lstStyle>
          <a:p>
            <a:endParaRPr lang="en-US"/>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67586" indent="0">
              <a:buNone/>
              <a:defRPr sz="1400"/>
            </a:lvl2pPr>
            <a:lvl3pPr marL="935173" indent="0">
              <a:buNone/>
              <a:defRPr sz="1300"/>
            </a:lvl3pPr>
            <a:lvl4pPr marL="1402760" indent="0">
              <a:buNone/>
              <a:defRPr sz="1000"/>
            </a:lvl4pPr>
            <a:lvl5pPr marL="1870347" indent="0">
              <a:buNone/>
              <a:defRPr sz="1000"/>
            </a:lvl5pPr>
            <a:lvl6pPr marL="2337933" indent="0">
              <a:buNone/>
              <a:defRPr sz="1000"/>
            </a:lvl6pPr>
            <a:lvl7pPr marL="2805520" indent="0">
              <a:buNone/>
              <a:defRPr sz="1000"/>
            </a:lvl7pPr>
            <a:lvl8pPr marL="3273107" indent="0">
              <a:buNone/>
              <a:defRPr sz="1000"/>
            </a:lvl8pPr>
            <a:lvl9pPr marL="374069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651764-858E-4DBF-9FF0-EED594A7A218}" type="datetimeFigureOut">
              <a:rPr lang="en-US" smtClean="0"/>
              <a:pPr/>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8DDFB-ACDF-4941-870C-992AC2D86B1A}" type="slidenum">
              <a:rPr lang="en-US" smtClean="0"/>
              <a:pPr/>
              <a:t>‹#›</a:t>
            </a:fld>
            <a:endParaRPr lang="en-US"/>
          </a:p>
        </p:txBody>
      </p:sp>
    </p:spTree>
    <p:extLst>
      <p:ext uri="{BB962C8B-B14F-4D97-AF65-F5344CB8AC3E}">
        <p14:creationId xmlns:p14="http://schemas.microsoft.com/office/powerpoint/2010/main" val="2932979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2" y="365128"/>
            <a:ext cx="7886700" cy="1325563"/>
          </a:xfrm>
          <a:prstGeom prst="rect">
            <a:avLst/>
          </a:prstGeom>
        </p:spPr>
        <p:txBody>
          <a:bodyPr vert="horz" lIns="93517" tIns="46759" rIns="93517" bIns="4675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2" y="1825625"/>
            <a:ext cx="7886700" cy="4351338"/>
          </a:xfrm>
          <a:prstGeom prst="rect">
            <a:avLst/>
          </a:prstGeom>
        </p:spPr>
        <p:txBody>
          <a:bodyPr vert="horz" lIns="93517" tIns="46759" rIns="93517" bIns="4675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1" y="6356353"/>
            <a:ext cx="2057400" cy="365125"/>
          </a:xfrm>
          <a:prstGeom prst="rect">
            <a:avLst/>
          </a:prstGeom>
        </p:spPr>
        <p:txBody>
          <a:bodyPr vert="horz" lIns="93517" tIns="46759" rIns="93517" bIns="46759" rtlCol="0" anchor="ctr"/>
          <a:lstStyle>
            <a:lvl1pPr algn="l">
              <a:defRPr sz="1300">
                <a:solidFill>
                  <a:schemeClr val="tx1">
                    <a:tint val="75000"/>
                  </a:schemeClr>
                </a:solidFill>
              </a:defRPr>
            </a:lvl1pPr>
          </a:lstStyle>
          <a:p>
            <a:fld id="{8B651764-858E-4DBF-9FF0-EED594A7A218}" type="datetimeFigureOut">
              <a:rPr lang="en-US" smtClean="0"/>
              <a:pPr/>
              <a:t>3/31/2015</a:t>
            </a:fld>
            <a:endParaRPr lang="en-US"/>
          </a:p>
        </p:txBody>
      </p:sp>
      <p:sp>
        <p:nvSpPr>
          <p:cNvPr id="5" name="Footer Placeholder 4"/>
          <p:cNvSpPr>
            <a:spLocks noGrp="1"/>
          </p:cNvSpPr>
          <p:nvPr>
            <p:ph type="ftr" sz="quarter" idx="3"/>
          </p:nvPr>
        </p:nvSpPr>
        <p:spPr>
          <a:xfrm>
            <a:off x="3028952" y="6356353"/>
            <a:ext cx="3086100" cy="365125"/>
          </a:xfrm>
          <a:prstGeom prst="rect">
            <a:avLst/>
          </a:prstGeom>
        </p:spPr>
        <p:txBody>
          <a:bodyPr vert="horz" lIns="93517" tIns="46759" rIns="93517" bIns="46759"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2" y="6356353"/>
            <a:ext cx="2057400" cy="365125"/>
          </a:xfrm>
          <a:prstGeom prst="rect">
            <a:avLst/>
          </a:prstGeom>
        </p:spPr>
        <p:txBody>
          <a:bodyPr vert="horz" lIns="93517" tIns="46759" rIns="93517" bIns="46759" rtlCol="0" anchor="ctr"/>
          <a:lstStyle>
            <a:lvl1pPr algn="r">
              <a:defRPr sz="1300">
                <a:solidFill>
                  <a:schemeClr val="tx1">
                    <a:tint val="75000"/>
                  </a:schemeClr>
                </a:solidFill>
              </a:defRPr>
            </a:lvl1pPr>
          </a:lstStyle>
          <a:p>
            <a:fld id="{75D8DDFB-ACDF-4941-870C-992AC2D86B1A}" type="slidenum">
              <a:rPr lang="en-US" smtClean="0"/>
              <a:pPr/>
              <a:t>‹#›</a:t>
            </a:fld>
            <a:endParaRPr lang="en-US"/>
          </a:p>
        </p:txBody>
      </p:sp>
    </p:spTree>
    <p:extLst>
      <p:ext uri="{BB962C8B-B14F-4D97-AF65-F5344CB8AC3E}">
        <p14:creationId xmlns:p14="http://schemas.microsoft.com/office/powerpoint/2010/main" val="55314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35173"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33794" indent="-233794" algn="l" defTabSz="935173" rtl="0" eaLnBrk="1" latinLnBrk="0" hangingPunct="1">
        <a:lnSpc>
          <a:spcPct val="90000"/>
        </a:lnSpc>
        <a:spcBef>
          <a:spcPts val="1023"/>
        </a:spcBef>
        <a:buFont typeface="Arial" panose="020B0604020202020204" pitchFamily="34" charset="0"/>
        <a:buChar char="•"/>
        <a:defRPr sz="2900" kern="1200">
          <a:solidFill>
            <a:schemeClr val="tx1"/>
          </a:solidFill>
          <a:latin typeface="+mn-lt"/>
          <a:ea typeface="+mn-ea"/>
          <a:cs typeface="+mn-cs"/>
        </a:defRPr>
      </a:lvl1pPr>
      <a:lvl2pPr marL="701380" indent="-233794" algn="l" defTabSz="935173" rtl="0" eaLnBrk="1" latinLnBrk="0" hangingPunct="1">
        <a:lnSpc>
          <a:spcPct val="90000"/>
        </a:lnSpc>
        <a:spcBef>
          <a:spcPts val="511"/>
        </a:spcBef>
        <a:buFont typeface="Arial" panose="020B0604020202020204" pitchFamily="34" charset="0"/>
        <a:buChar char="•"/>
        <a:defRPr sz="2400" kern="1200">
          <a:solidFill>
            <a:schemeClr val="tx1"/>
          </a:solidFill>
          <a:latin typeface="+mn-lt"/>
          <a:ea typeface="+mn-ea"/>
          <a:cs typeface="+mn-cs"/>
        </a:defRPr>
      </a:lvl2pPr>
      <a:lvl3pPr marL="1168967" indent="-233794" algn="l" defTabSz="935173" rtl="0" eaLnBrk="1" latinLnBrk="0" hangingPunct="1">
        <a:lnSpc>
          <a:spcPct val="90000"/>
        </a:lnSpc>
        <a:spcBef>
          <a:spcPts val="511"/>
        </a:spcBef>
        <a:buFont typeface="Arial" panose="020B0604020202020204" pitchFamily="34" charset="0"/>
        <a:buChar char="•"/>
        <a:defRPr sz="2100" kern="1200">
          <a:solidFill>
            <a:schemeClr val="tx1"/>
          </a:solidFill>
          <a:latin typeface="+mn-lt"/>
          <a:ea typeface="+mn-ea"/>
          <a:cs typeface="+mn-cs"/>
        </a:defRPr>
      </a:lvl3pPr>
      <a:lvl4pPr marL="1636553" indent="-233794" algn="l" defTabSz="935173" rtl="0" eaLnBrk="1" latinLnBrk="0" hangingPunct="1">
        <a:lnSpc>
          <a:spcPct val="90000"/>
        </a:lnSpc>
        <a:spcBef>
          <a:spcPts val="511"/>
        </a:spcBef>
        <a:buFont typeface="Arial" panose="020B0604020202020204" pitchFamily="34" charset="0"/>
        <a:buChar char="•"/>
        <a:defRPr sz="1800" kern="1200">
          <a:solidFill>
            <a:schemeClr val="tx1"/>
          </a:solidFill>
          <a:latin typeface="+mn-lt"/>
          <a:ea typeface="+mn-ea"/>
          <a:cs typeface="+mn-cs"/>
        </a:defRPr>
      </a:lvl4pPr>
      <a:lvl5pPr marL="2104140" indent="-233794" algn="l" defTabSz="935173" rtl="0" eaLnBrk="1" latinLnBrk="0" hangingPunct="1">
        <a:lnSpc>
          <a:spcPct val="90000"/>
        </a:lnSpc>
        <a:spcBef>
          <a:spcPts val="511"/>
        </a:spcBef>
        <a:buFont typeface="Arial" panose="020B0604020202020204" pitchFamily="34" charset="0"/>
        <a:buChar char="•"/>
        <a:defRPr sz="1800" kern="1200">
          <a:solidFill>
            <a:schemeClr val="tx1"/>
          </a:solidFill>
          <a:latin typeface="+mn-lt"/>
          <a:ea typeface="+mn-ea"/>
          <a:cs typeface="+mn-cs"/>
        </a:defRPr>
      </a:lvl5pPr>
      <a:lvl6pPr marL="2571727" indent="-233794" algn="l" defTabSz="935173" rtl="0" eaLnBrk="1" latinLnBrk="0" hangingPunct="1">
        <a:lnSpc>
          <a:spcPct val="90000"/>
        </a:lnSpc>
        <a:spcBef>
          <a:spcPts val="511"/>
        </a:spcBef>
        <a:buFont typeface="Arial" panose="020B0604020202020204" pitchFamily="34" charset="0"/>
        <a:buChar char="•"/>
        <a:defRPr sz="1800" kern="1200">
          <a:solidFill>
            <a:schemeClr val="tx1"/>
          </a:solidFill>
          <a:latin typeface="+mn-lt"/>
          <a:ea typeface="+mn-ea"/>
          <a:cs typeface="+mn-cs"/>
        </a:defRPr>
      </a:lvl6pPr>
      <a:lvl7pPr marL="3039313" indent="-233794" algn="l" defTabSz="935173" rtl="0" eaLnBrk="1" latinLnBrk="0" hangingPunct="1">
        <a:lnSpc>
          <a:spcPct val="90000"/>
        </a:lnSpc>
        <a:spcBef>
          <a:spcPts val="511"/>
        </a:spcBef>
        <a:buFont typeface="Arial" panose="020B0604020202020204" pitchFamily="34" charset="0"/>
        <a:buChar char="•"/>
        <a:defRPr sz="1800" kern="1200">
          <a:solidFill>
            <a:schemeClr val="tx1"/>
          </a:solidFill>
          <a:latin typeface="+mn-lt"/>
          <a:ea typeface="+mn-ea"/>
          <a:cs typeface="+mn-cs"/>
        </a:defRPr>
      </a:lvl7pPr>
      <a:lvl8pPr marL="3506900" indent="-233794" algn="l" defTabSz="935173" rtl="0" eaLnBrk="1" latinLnBrk="0" hangingPunct="1">
        <a:lnSpc>
          <a:spcPct val="90000"/>
        </a:lnSpc>
        <a:spcBef>
          <a:spcPts val="511"/>
        </a:spcBef>
        <a:buFont typeface="Arial" panose="020B0604020202020204" pitchFamily="34" charset="0"/>
        <a:buChar char="•"/>
        <a:defRPr sz="1800" kern="1200">
          <a:solidFill>
            <a:schemeClr val="tx1"/>
          </a:solidFill>
          <a:latin typeface="+mn-lt"/>
          <a:ea typeface="+mn-ea"/>
          <a:cs typeface="+mn-cs"/>
        </a:defRPr>
      </a:lvl8pPr>
      <a:lvl9pPr marL="3974486" indent="-233794" algn="l" defTabSz="935173" rtl="0" eaLnBrk="1" latinLnBrk="0" hangingPunct="1">
        <a:lnSpc>
          <a:spcPct val="90000"/>
        </a:lnSpc>
        <a:spcBef>
          <a:spcPts val="511"/>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35173" rtl="0" eaLnBrk="1" latinLnBrk="0" hangingPunct="1">
        <a:defRPr sz="1800" kern="1200">
          <a:solidFill>
            <a:schemeClr val="tx1"/>
          </a:solidFill>
          <a:latin typeface="+mn-lt"/>
          <a:ea typeface="+mn-ea"/>
          <a:cs typeface="+mn-cs"/>
        </a:defRPr>
      </a:lvl1pPr>
      <a:lvl2pPr marL="467586" algn="l" defTabSz="935173" rtl="0" eaLnBrk="1" latinLnBrk="0" hangingPunct="1">
        <a:defRPr sz="1800" kern="1200">
          <a:solidFill>
            <a:schemeClr val="tx1"/>
          </a:solidFill>
          <a:latin typeface="+mn-lt"/>
          <a:ea typeface="+mn-ea"/>
          <a:cs typeface="+mn-cs"/>
        </a:defRPr>
      </a:lvl2pPr>
      <a:lvl3pPr marL="935173" algn="l" defTabSz="935173" rtl="0" eaLnBrk="1" latinLnBrk="0" hangingPunct="1">
        <a:defRPr sz="1800" kern="1200">
          <a:solidFill>
            <a:schemeClr val="tx1"/>
          </a:solidFill>
          <a:latin typeface="+mn-lt"/>
          <a:ea typeface="+mn-ea"/>
          <a:cs typeface="+mn-cs"/>
        </a:defRPr>
      </a:lvl3pPr>
      <a:lvl4pPr marL="1402760" algn="l" defTabSz="935173" rtl="0" eaLnBrk="1" latinLnBrk="0" hangingPunct="1">
        <a:defRPr sz="1800" kern="1200">
          <a:solidFill>
            <a:schemeClr val="tx1"/>
          </a:solidFill>
          <a:latin typeface="+mn-lt"/>
          <a:ea typeface="+mn-ea"/>
          <a:cs typeface="+mn-cs"/>
        </a:defRPr>
      </a:lvl4pPr>
      <a:lvl5pPr marL="1870347" algn="l" defTabSz="935173" rtl="0" eaLnBrk="1" latinLnBrk="0" hangingPunct="1">
        <a:defRPr sz="1800" kern="1200">
          <a:solidFill>
            <a:schemeClr val="tx1"/>
          </a:solidFill>
          <a:latin typeface="+mn-lt"/>
          <a:ea typeface="+mn-ea"/>
          <a:cs typeface="+mn-cs"/>
        </a:defRPr>
      </a:lvl5pPr>
      <a:lvl6pPr marL="2337933" algn="l" defTabSz="935173" rtl="0" eaLnBrk="1" latinLnBrk="0" hangingPunct="1">
        <a:defRPr sz="1800" kern="1200">
          <a:solidFill>
            <a:schemeClr val="tx1"/>
          </a:solidFill>
          <a:latin typeface="+mn-lt"/>
          <a:ea typeface="+mn-ea"/>
          <a:cs typeface="+mn-cs"/>
        </a:defRPr>
      </a:lvl6pPr>
      <a:lvl7pPr marL="2805520" algn="l" defTabSz="935173" rtl="0" eaLnBrk="1" latinLnBrk="0" hangingPunct="1">
        <a:defRPr sz="1800" kern="1200">
          <a:solidFill>
            <a:schemeClr val="tx1"/>
          </a:solidFill>
          <a:latin typeface="+mn-lt"/>
          <a:ea typeface="+mn-ea"/>
          <a:cs typeface="+mn-cs"/>
        </a:defRPr>
      </a:lvl7pPr>
      <a:lvl8pPr marL="3273107" algn="l" defTabSz="935173" rtl="0" eaLnBrk="1" latinLnBrk="0" hangingPunct="1">
        <a:defRPr sz="1800" kern="1200">
          <a:solidFill>
            <a:schemeClr val="tx1"/>
          </a:solidFill>
          <a:latin typeface="+mn-lt"/>
          <a:ea typeface="+mn-ea"/>
          <a:cs typeface="+mn-cs"/>
        </a:defRPr>
      </a:lvl8pPr>
      <a:lvl9pPr marL="3740694" algn="l" defTabSz="93517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hyperlink" Target="http://www.youtube.com/watch?v=icHXZg4QQ3Y"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hyperlink" Target="http://www.history.com/topics/us-presidents/john-f-kennedy/videos/john-f-kennedy-assassinated" TargetMode="Externa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youtu.be/4b3y_LUfnR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89od_W8lMt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0" y="0"/>
            <a:ext cx="9144000" cy="533400"/>
          </a:xfrm>
          <a:prstGeom prst="rect">
            <a:avLst/>
          </a:prstGeom>
          <a:noFill/>
          <a:ln w="9525">
            <a:noFill/>
            <a:round/>
            <a:headEnd/>
            <a:tailEnd/>
          </a:ln>
        </p:spPr>
        <p:txBody>
          <a:bodyPr/>
          <a:lstStyle/>
          <a:p>
            <a:pPr algn="ct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b="1" dirty="0">
                <a:solidFill>
                  <a:schemeClr val="tx1"/>
                </a:solidFill>
                <a:latin typeface="Times New Roman" pitchFamily="16" charset="0"/>
                <a:cs typeface="Times New Roman" pitchFamily="16" charset="0"/>
              </a:rPr>
              <a:t>The Cold War</a:t>
            </a:r>
            <a:r>
              <a:rPr lang="en-US" altLang="en-US" sz="3600" b="1" dirty="0" smtClean="0">
                <a:solidFill>
                  <a:schemeClr val="tx1"/>
                </a:solidFill>
                <a:latin typeface="Times New Roman" pitchFamily="16" charset="0"/>
                <a:cs typeface="Times New Roman" pitchFamily="16" charset="0"/>
              </a:rPr>
              <a:t>: </a:t>
            </a:r>
            <a:r>
              <a:rPr lang="en-US" altLang="en-US" sz="3600" b="1" dirty="0" smtClean="0">
                <a:latin typeface="Times New Roman" pitchFamily="16" charset="0"/>
                <a:cs typeface="Times New Roman" pitchFamily="16" charset="0"/>
              </a:rPr>
              <a:t>Eisenhower/Kennedy/Johnson Years</a:t>
            </a:r>
            <a:endParaRPr lang="en-US" altLang="en-US" sz="3600" b="1" dirty="0">
              <a:solidFill>
                <a:schemeClr val="tx1"/>
              </a:solidFill>
              <a:latin typeface="Times New Roman" pitchFamily="16" charset="0"/>
              <a:cs typeface="Times New Roman" pitchFamily="16" charset="0"/>
            </a:endParaRPr>
          </a:p>
        </p:txBody>
      </p:sp>
      <p:sp>
        <p:nvSpPr>
          <p:cNvPr id="2" name="Text Box 2"/>
          <p:cNvSpPr txBox="1">
            <a:spLocks noChangeArrowheads="1"/>
          </p:cNvSpPr>
          <p:nvPr/>
        </p:nvSpPr>
        <p:spPr bwMode="auto">
          <a:xfrm>
            <a:off x="0" y="533400"/>
            <a:ext cx="9144000" cy="6324600"/>
          </a:xfrm>
          <a:prstGeom prst="rect">
            <a:avLst/>
          </a:prstGeom>
          <a:noFill/>
          <a:ln w="9525" cap="flat">
            <a:noFill/>
            <a:round/>
            <a:headEnd/>
            <a:tailEnd/>
          </a:ln>
          <a:effectLst/>
        </p:spPr>
        <p:txBody>
          <a:bodyPr anchor="ctr"/>
          <a:lstStyle/>
          <a:p>
            <a:pPr marL="971550" lvl="1" indent="-568325" eaLnBrk="1" hangingPunct="1">
              <a:spcBef>
                <a:spcPts val="600"/>
              </a:spcBef>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a:solidFill>
                  <a:schemeClr val="tx1"/>
                </a:solidFill>
                <a:latin typeface="Times New Roman" pitchFamily="16" charset="0"/>
                <a:ea typeface="Microsoft YaHei" panose="020B0503020204020204" pitchFamily="34" charset="-122"/>
                <a:cs typeface="Times New Roman" pitchFamily="16" charset="0"/>
              </a:rPr>
              <a:t>Focus Questions: </a:t>
            </a:r>
          </a:p>
          <a:p>
            <a:pPr marL="968375" lvl="1" indent="-568325" eaLnBrk="1" hangingPunct="1">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solidFill>
                  <a:schemeClr val="tx1"/>
                </a:solidFill>
                <a:latin typeface="Century" pitchFamily="16" charset="0"/>
                <a:ea typeface="Microsoft YaHei" panose="020B0503020204020204" pitchFamily="34" charset="-122"/>
              </a:rPr>
              <a:t>Describe elements of Eisenhower’s presidency (I.E. domestic and foreign policies). </a:t>
            </a:r>
          </a:p>
          <a:p>
            <a:pPr marL="968375" lvl="1" indent="-568325" eaLnBrk="1" hangingPunct="1">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latin typeface="Century" pitchFamily="16" charset="0"/>
                <a:ea typeface="Microsoft YaHei" panose="020B0503020204020204" pitchFamily="34" charset="-122"/>
                <a:cs typeface="Times New Roman" pitchFamily="16" charset="0"/>
              </a:rPr>
              <a:t>Describe elements of Kennedy’s presidency (I.E. domestic and foreign policies). </a:t>
            </a:r>
          </a:p>
          <a:p>
            <a:pPr marL="968375" lvl="1" indent="-568325" eaLnBrk="1" hangingPunct="1">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latin typeface="Century" pitchFamily="16" charset="0"/>
                <a:ea typeface="Microsoft YaHei" panose="020B0503020204020204" pitchFamily="34" charset="-122"/>
                <a:cs typeface="Times New Roman" pitchFamily="16" charset="0"/>
              </a:rPr>
              <a:t>Be able to analyze and describe certain events such as the launch of Sputnik, the Bay of Pigs, the Cuban Missile crisis and Kennedy’s assassination. </a:t>
            </a:r>
          </a:p>
          <a:p>
            <a:pPr marL="968375" lvl="1" indent="-568325" eaLnBrk="1" hangingPunct="1">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latin typeface="Century" pitchFamily="16" charset="0"/>
                <a:ea typeface="Microsoft YaHei" panose="020B0503020204020204" pitchFamily="34" charset="-122"/>
                <a:cs typeface="Times New Roman" pitchFamily="16" charset="0"/>
              </a:rPr>
              <a:t>Analyze Johnson’s presidency.  </a:t>
            </a:r>
          </a:p>
          <a:p>
            <a:pPr marL="968375" lvl="1" indent="-568325" eaLnBrk="1" hangingPunct="1">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endParaRPr lang="en-US" sz="2400" b="1" dirty="0">
              <a:solidFill>
                <a:schemeClr val="tx1"/>
              </a:solidFill>
              <a:latin typeface="Century" pitchFamily="16" charset="0"/>
              <a:ea typeface="Microsoft YaHei" panose="020B0503020204020204" pitchFamily="34" charset="-122"/>
              <a:cs typeface="Times New Roman" pitchFamily="16"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
          <p:cNvSpPr>
            <a:spLocks noGrp="1" noChangeArrowheads="1"/>
          </p:cNvSpPr>
          <p:nvPr>
            <p:ph type="title"/>
          </p:nvPr>
        </p:nvSpPr>
        <p:spPr>
          <a:xfrm>
            <a:off x="0" y="0"/>
            <a:ext cx="2503148" cy="919162"/>
          </a:xfrm>
        </p:spPr>
        <p:txBody>
          <a:bodyPr/>
          <a:lstStyle/>
          <a:p>
            <a:pPr>
              <a:lnSpc>
                <a:spcPct val="100000"/>
              </a:lnSpc>
              <a:tabLst>
                <a:tab pos="0" algn="l"/>
                <a:tab pos="467586" algn="l"/>
                <a:tab pos="935173" algn="l"/>
                <a:tab pos="1402760" algn="l"/>
                <a:tab pos="1870347" algn="l"/>
                <a:tab pos="2337933" algn="l"/>
                <a:tab pos="2805520" algn="l"/>
                <a:tab pos="3273107" algn="l"/>
                <a:tab pos="3740694" algn="l"/>
                <a:tab pos="4208280" algn="l"/>
                <a:tab pos="4675866" algn="l"/>
                <a:tab pos="5143453" algn="l"/>
                <a:tab pos="5611040" algn="l"/>
                <a:tab pos="6078627" algn="l"/>
                <a:tab pos="6546213" algn="l"/>
                <a:tab pos="7013800" algn="l"/>
                <a:tab pos="7481387" algn="l"/>
                <a:tab pos="7948973" algn="l"/>
                <a:tab pos="8416560" algn="l"/>
                <a:tab pos="8884146" algn="l"/>
                <a:tab pos="9351733" algn="l"/>
              </a:tabLst>
            </a:pPr>
            <a:r>
              <a:rPr lang="en-US" altLang="en-US" b="1" dirty="0" smtClean="0">
                <a:solidFill>
                  <a:srgbClr val="000000"/>
                </a:solidFill>
                <a:latin typeface="Times New Roman" panose="02020603050405020304" pitchFamily="18" charset="0"/>
              </a:rPr>
              <a:t>Kennedy</a:t>
            </a:r>
          </a:p>
        </p:txBody>
      </p:sp>
      <p:sp>
        <p:nvSpPr>
          <p:cNvPr id="94211" name="Text Box 2"/>
          <p:cNvSpPr txBox="1">
            <a:spLocks noChangeArrowheads="1"/>
          </p:cNvSpPr>
          <p:nvPr/>
        </p:nvSpPr>
        <p:spPr bwMode="auto">
          <a:xfrm>
            <a:off x="5081954" y="1459523"/>
            <a:ext cx="4062046"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45" tIns="46022" rIns="92045" bIns="46022"/>
          <a:lstStyle>
            <a:lvl1pPr marL="325438" indent="-325438">
              <a:lnSpc>
                <a:spcPct val="93000"/>
              </a:lnSpc>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1pPr>
            <a:lvl2pPr marL="725488" indent="-268288">
              <a:lnSpc>
                <a:spcPct val="93000"/>
              </a:lnSpc>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9pPr>
          </a:lstStyle>
          <a:p>
            <a:pPr>
              <a:lnSpc>
                <a:spcPct val="100000"/>
              </a:lnSpc>
              <a:spcBef>
                <a:spcPts val="1023"/>
              </a:spcBef>
              <a:buClr>
                <a:srgbClr val="F5A408"/>
              </a:buClr>
              <a:buSzPct val="80000"/>
              <a:buFont typeface="Wingdings 3" panose="05040102010807070707" pitchFamily="18" charset="2"/>
              <a:buChar char=""/>
            </a:pPr>
            <a:r>
              <a:rPr lang="en-US" altLang="en-US" sz="2900" b="1" dirty="0">
                <a:solidFill>
                  <a:srgbClr val="000000"/>
                </a:solidFill>
                <a:latin typeface="Times New Roman" panose="02020603050405020304" pitchFamily="18" charset="0"/>
              </a:rPr>
              <a:t>Foreign </a:t>
            </a:r>
            <a:r>
              <a:rPr lang="en-US" altLang="en-US" sz="2900" b="1" dirty="0" smtClean="0">
                <a:solidFill>
                  <a:srgbClr val="000000"/>
                </a:solidFill>
                <a:latin typeface="Times New Roman" panose="02020603050405020304" pitchFamily="18" charset="0"/>
              </a:rPr>
              <a:t>Policy</a:t>
            </a:r>
          </a:p>
          <a:p>
            <a:pPr>
              <a:lnSpc>
                <a:spcPct val="100000"/>
              </a:lnSpc>
              <a:spcBef>
                <a:spcPts val="1023"/>
              </a:spcBef>
              <a:buClr>
                <a:srgbClr val="F5A408"/>
              </a:buClr>
              <a:buSzPct val="80000"/>
              <a:buFont typeface="Wingdings 3" panose="05040102010807070707" pitchFamily="18" charset="2"/>
              <a:buChar char=""/>
            </a:pPr>
            <a:r>
              <a:rPr lang="en-US" altLang="en-US" sz="2900" b="1" dirty="0" smtClean="0">
                <a:solidFill>
                  <a:srgbClr val="000000"/>
                </a:solidFill>
                <a:latin typeface="Times New Roman" panose="02020603050405020304" pitchFamily="18" charset="0"/>
              </a:rPr>
              <a:t>Cuba</a:t>
            </a:r>
            <a:endParaRPr lang="en-US" altLang="en-US" sz="2900" b="1" dirty="0">
              <a:solidFill>
                <a:srgbClr val="000000"/>
              </a:solidFill>
              <a:latin typeface="Times New Roman" panose="02020603050405020304" pitchFamily="18" charset="0"/>
            </a:endParaRPr>
          </a:p>
        </p:txBody>
      </p:sp>
      <p:pic>
        <p:nvPicPr>
          <p:cNvPr id="942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49452"/>
            <a:ext cx="3834988" cy="29367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42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6949" y="3358663"/>
            <a:ext cx="5247051" cy="3499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470557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p:cNvSpPr>
            <a:spLocks noGrp="1" noChangeArrowheads="1"/>
          </p:cNvSpPr>
          <p:nvPr>
            <p:ph type="title"/>
          </p:nvPr>
        </p:nvSpPr>
        <p:spPr>
          <a:xfrm>
            <a:off x="439615" y="756138"/>
            <a:ext cx="5292328" cy="925512"/>
          </a:xfrm>
        </p:spPr>
        <p:txBody>
          <a:bodyPr/>
          <a:lstStyle/>
          <a:p>
            <a:pPr>
              <a:lnSpc>
                <a:spcPct val="100000"/>
              </a:lnSpc>
              <a:tabLst>
                <a:tab pos="0" algn="l"/>
                <a:tab pos="467586" algn="l"/>
                <a:tab pos="935173" algn="l"/>
                <a:tab pos="1402760" algn="l"/>
                <a:tab pos="1870347" algn="l"/>
                <a:tab pos="2337933" algn="l"/>
                <a:tab pos="2805520" algn="l"/>
                <a:tab pos="3273107" algn="l"/>
                <a:tab pos="3740694" algn="l"/>
                <a:tab pos="4208280" algn="l"/>
                <a:tab pos="4675866" algn="l"/>
                <a:tab pos="5143453" algn="l"/>
                <a:tab pos="5611040" algn="l"/>
                <a:tab pos="6078627" algn="l"/>
                <a:tab pos="6546213" algn="l"/>
                <a:tab pos="7013800" algn="l"/>
                <a:tab pos="7481387" algn="l"/>
                <a:tab pos="7948973" algn="l"/>
                <a:tab pos="8416560" algn="l"/>
                <a:tab pos="8884146" algn="l"/>
                <a:tab pos="9351733" algn="l"/>
              </a:tabLst>
            </a:pPr>
            <a:r>
              <a:rPr lang="en-US" altLang="en-US" u="sng" dirty="0" smtClean="0">
                <a:solidFill>
                  <a:srgbClr val="000000"/>
                </a:solidFill>
                <a:latin typeface="Times New Roman" panose="02020603050405020304" pitchFamily="18" charset="0"/>
              </a:rPr>
              <a:t>Bay of Pigs Invasion</a:t>
            </a:r>
          </a:p>
        </p:txBody>
      </p:sp>
      <p:pic>
        <p:nvPicPr>
          <p:cNvPr id="9830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33323"/>
            <a:ext cx="5996354" cy="432467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830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2695" y="0"/>
            <a:ext cx="2931305" cy="3886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214019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
          <p:cNvSpPr>
            <a:spLocks noGrp="1" noChangeArrowheads="1"/>
          </p:cNvSpPr>
          <p:nvPr>
            <p:ph type="title"/>
          </p:nvPr>
        </p:nvSpPr>
        <p:spPr>
          <a:xfrm>
            <a:off x="0" y="19849"/>
            <a:ext cx="7010400" cy="548187"/>
          </a:xfrm>
        </p:spPr>
        <p:txBody>
          <a:bodyPr>
            <a:normAutofit fontScale="90000"/>
          </a:bodyPr>
          <a:lstStyle/>
          <a:p>
            <a:pPr>
              <a:lnSpc>
                <a:spcPct val="100000"/>
              </a:lnSpc>
              <a:tabLst>
                <a:tab pos="0" algn="l"/>
                <a:tab pos="467586" algn="l"/>
                <a:tab pos="935173" algn="l"/>
                <a:tab pos="1402760" algn="l"/>
                <a:tab pos="1870347" algn="l"/>
                <a:tab pos="2337933" algn="l"/>
                <a:tab pos="2805520" algn="l"/>
                <a:tab pos="3273107" algn="l"/>
                <a:tab pos="3740694" algn="l"/>
                <a:tab pos="4208280" algn="l"/>
                <a:tab pos="4675866" algn="l"/>
                <a:tab pos="5143453" algn="l"/>
                <a:tab pos="5611040" algn="l"/>
                <a:tab pos="6078627" algn="l"/>
                <a:tab pos="6546213" algn="l"/>
                <a:tab pos="7013800" algn="l"/>
                <a:tab pos="7481387" algn="l"/>
                <a:tab pos="7948973" algn="l"/>
                <a:tab pos="8416560" algn="l"/>
                <a:tab pos="8884146" algn="l"/>
                <a:tab pos="9351733" algn="l"/>
              </a:tabLst>
            </a:pPr>
            <a:r>
              <a:rPr lang="en-US" altLang="en-US" b="1" dirty="0" smtClean="0">
                <a:solidFill>
                  <a:srgbClr val="000000"/>
                </a:solidFill>
                <a:latin typeface="Times New Roman" panose="02020603050405020304" pitchFamily="18" charset="0"/>
              </a:rPr>
              <a:t>Cuban Missile Crisis 1962</a:t>
            </a:r>
          </a:p>
        </p:txBody>
      </p:sp>
      <p:pic>
        <p:nvPicPr>
          <p:cNvPr id="10035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1" y="4093070"/>
            <a:ext cx="1828800" cy="273953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035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6077" y="568036"/>
            <a:ext cx="4897923" cy="3108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945270"/>
            <a:ext cx="4193088" cy="369952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3088" y="3637546"/>
            <a:ext cx="3274512" cy="319505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144065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
          <p:cNvSpPr>
            <a:spLocks noGrp="1" noChangeArrowheads="1"/>
          </p:cNvSpPr>
          <p:nvPr>
            <p:ph type="title"/>
          </p:nvPr>
        </p:nvSpPr>
        <p:spPr>
          <a:xfrm>
            <a:off x="3603697" y="0"/>
            <a:ext cx="2348566" cy="759401"/>
          </a:xfrm>
        </p:spPr>
        <p:txBody>
          <a:bodyPr>
            <a:normAutofit fontScale="90000"/>
          </a:bodyPr>
          <a:lstStyle/>
          <a:p>
            <a:pPr>
              <a:lnSpc>
                <a:spcPct val="100000"/>
              </a:lnSpc>
              <a:tabLst>
                <a:tab pos="0" algn="l"/>
                <a:tab pos="467586" algn="l"/>
                <a:tab pos="935173" algn="l"/>
                <a:tab pos="1402760" algn="l"/>
                <a:tab pos="1870347" algn="l"/>
                <a:tab pos="2337933" algn="l"/>
                <a:tab pos="2805520" algn="l"/>
                <a:tab pos="3273107" algn="l"/>
                <a:tab pos="3740694" algn="l"/>
                <a:tab pos="4208280" algn="l"/>
                <a:tab pos="4675866" algn="l"/>
                <a:tab pos="5143453" algn="l"/>
                <a:tab pos="5611040" algn="l"/>
                <a:tab pos="6078627" algn="l"/>
                <a:tab pos="6546213" algn="l"/>
                <a:tab pos="7013800" algn="l"/>
                <a:tab pos="7481387" algn="l"/>
                <a:tab pos="7948973" algn="l"/>
                <a:tab pos="8416560" algn="l"/>
                <a:tab pos="8884146" algn="l"/>
                <a:tab pos="9351733" algn="l"/>
              </a:tabLst>
            </a:pPr>
            <a:r>
              <a:rPr lang="en-US" altLang="en-US" b="1" dirty="0" smtClean="0">
                <a:solidFill>
                  <a:srgbClr val="000000"/>
                </a:solidFill>
                <a:latin typeface="Times New Roman" panose="02020603050405020304" pitchFamily="18" charset="0"/>
              </a:rPr>
              <a:t>Outcome</a:t>
            </a:r>
          </a:p>
        </p:txBody>
      </p:sp>
      <p:sp>
        <p:nvSpPr>
          <p:cNvPr id="102403" name="Text Box 2"/>
          <p:cNvSpPr txBox="1">
            <a:spLocks noChangeArrowheads="1"/>
          </p:cNvSpPr>
          <p:nvPr/>
        </p:nvSpPr>
        <p:spPr bwMode="auto">
          <a:xfrm>
            <a:off x="4557014" y="1499899"/>
            <a:ext cx="4586986" cy="4516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45" tIns="46022" rIns="92045" bIns="46022"/>
          <a:lstStyle>
            <a:lvl1pPr marL="325438" indent="-325438">
              <a:lnSpc>
                <a:spcPct val="93000"/>
              </a:lnSpc>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9pPr>
          </a:lstStyle>
          <a:p>
            <a:pPr>
              <a:lnSpc>
                <a:spcPct val="100000"/>
              </a:lnSpc>
              <a:spcBef>
                <a:spcPts val="1023"/>
              </a:spcBef>
              <a:buClr>
                <a:srgbClr val="F5A408"/>
              </a:buClr>
              <a:buSzPct val="80000"/>
              <a:buFont typeface="Wingdings 3" panose="05040102010807070707" pitchFamily="18" charset="2"/>
              <a:buChar char=""/>
            </a:pPr>
            <a:r>
              <a:rPr lang="en-US" altLang="en-US" sz="2900" b="1" dirty="0">
                <a:solidFill>
                  <a:srgbClr val="000000"/>
                </a:solidFill>
                <a:latin typeface="Times New Roman" panose="02020603050405020304" pitchFamily="18" charset="0"/>
              </a:rPr>
              <a:t>Khrushchev agreed to withdraw missiles for a pledge that the U.S. would not invade Cuba</a:t>
            </a:r>
          </a:p>
          <a:p>
            <a:pPr>
              <a:lnSpc>
                <a:spcPct val="100000"/>
              </a:lnSpc>
              <a:spcBef>
                <a:spcPts val="1023"/>
              </a:spcBef>
              <a:buClr>
                <a:srgbClr val="F5A408"/>
              </a:buClr>
              <a:buSzPct val="80000"/>
              <a:buFont typeface="Wingdings 3" panose="05040102010807070707" pitchFamily="18" charset="2"/>
              <a:buChar char=""/>
            </a:pPr>
            <a:r>
              <a:rPr lang="en-US" altLang="en-US" sz="2900" b="1" dirty="0">
                <a:solidFill>
                  <a:srgbClr val="000000"/>
                </a:solidFill>
                <a:latin typeface="Times New Roman" panose="02020603050405020304" pitchFamily="18" charset="0"/>
              </a:rPr>
              <a:t>Kennedy withdrew missiles from Turkey</a:t>
            </a:r>
          </a:p>
          <a:p>
            <a:pPr>
              <a:lnSpc>
                <a:spcPct val="100000"/>
              </a:lnSpc>
              <a:spcBef>
                <a:spcPts val="1023"/>
              </a:spcBef>
              <a:buClr>
                <a:srgbClr val="F5A408"/>
              </a:buClr>
              <a:buSzPct val="80000"/>
              <a:buFont typeface="Wingdings 3" panose="05040102010807070707" pitchFamily="18" charset="2"/>
              <a:buChar char=""/>
            </a:pPr>
            <a:r>
              <a:rPr lang="en-US" altLang="en-US" sz="2900" b="1" dirty="0">
                <a:solidFill>
                  <a:srgbClr val="000000"/>
                </a:solidFill>
                <a:latin typeface="Times New Roman" panose="02020603050405020304" pitchFamily="18" charset="0"/>
              </a:rPr>
              <a:t>Became the closest the world has ever</a:t>
            </a:r>
            <a:r>
              <a:rPr lang="en-US" altLang="en-US" sz="2900" b="1" dirty="0">
                <a:solidFill>
                  <a:srgbClr val="111111"/>
                </a:solidFill>
                <a:latin typeface="Times New Roman" panose="02020603050405020304" pitchFamily="18" charset="0"/>
              </a:rPr>
              <a:t> come to a nuclear war</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b="11458"/>
          <a:stretch>
            <a:fillRect/>
          </a:stretch>
        </p:blipFill>
        <p:spPr bwMode="auto">
          <a:xfrm>
            <a:off x="401782" y="1499899"/>
            <a:ext cx="4155232" cy="40423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69619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
          <p:cNvSpPr>
            <a:spLocks noChangeArrowheads="1"/>
          </p:cNvSpPr>
          <p:nvPr/>
        </p:nvSpPr>
        <p:spPr bwMode="auto">
          <a:xfrm>
            <a:off x="4457701" y="3276601"/>
            <a:ext cx="228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517" tIns="46759" rIns="93517" bIns="46759" anchor="ctr"/>
          <a:lstStyle/>
          <a:p>
            <a:pPr eaLnBrk="1">
              <a:lnSpc>
                <a:spcPct val="93000"/>
              </a:lnSpc>
              <a:buClr>
                <a:srgbClr val="000000"/>
              </a:buClr>
              <a:buSzPct val="100000"/>
              <a:buFont typeface="Times New Roman" panose="02020603050405020304" pitchFamily="18" charset="0"/>
              <a:buNone/>
            </a:pPr>
            <a:endParaRPr lang="en-US" altLang="en-US" dirty="0">
              <a:latin typeface="Times New Roman" panose="02020603050405020304" pitchFamily="18" charset="0"/>
            </a:endParaRPr>
          </a:p>
        </p:txBody>
      </p:sp>
      <p:sp>
        <p:nvSpPr>
          <p:cNvPr id="110595" name="Rectangle 2"/>
          <p:cNvSpPr>
            <a:spLocks noChangeArrowheads="1"/>
          </p:cNvSpPr>
          <p:nvPr/>
        </p:nvSpPr>
        <p:spPr bwMode="auto">
          <a:xfrm>
            <a:off x="4457701" y="3276601"/>
            <a:ext cx="228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517" tIns="46759" rIns="93517" bIns="46759" anchor="ctr"/>
          <a:lstStyle/>
          <a:p>
            <a:pPr eaLnBrk="1">
              <a:lnSpc>
                <a:spcPct val="93000"/>
              </a:lnSpc>
              <a:buClr>
                <a:srgbClr val="000000"/>
              </a:buClr>
              <a:buSzPct val="100000"/>
              <a:buFont typeface="Times New Roman" panose="02020603050405020304" pitchFamily="18" charset="0"/>
              <a:buNone/>
            </a:pPr>
            <a:endParaRPr lang="en-US" altLang="en-US" dirty="0">
              <a:latin typeface="Times New Roman" panose="02020603050405020304" pitchFamily="18" charset="0"/>
            </a:endParaRPr>
          </a:p>
        </p:txBody>
      </p:sp>
      <p:sp>
        <p:nvSpPr>
          <p:cNvPr id="110596" name="Rectangle 3"/>
          <p:cNvSpPr>
            <a:spLocks noChangeArrowheads="1"/>
          </p:cNvSpPr>
          <p:nvPr/>
        </p:nvSpPr>
        <p:spPr bwMode="auto">
          <a:xfrm>
            <a:off x="4457701" y="3276601"/>
            <a:ext cx="228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517" tIns="46759" rIns="93517" bIns="46759" anchor="ctr"/>
          <a:lstStyle/>
          <a:p>
            <a:pPr eaLnBrk="1">
              <a:lnSpc>
                <a:spcPct val="93000"/>
              </a:lnSpc>
              <a:buClr>
                <a:srgbClr val="000000"/>
              </a:buClr>
              <a:buSzPct val="100000"/>
              <a:buFont typeface="Times New Roman" panose="02020603050405020304" pitchFamily="18" charset="0"/>
              <a:buNone/>
            </a:pPr>
            <a:endParaRPr lang="en-US" altLang="en-US" dirty="0">
              <a:latin typeface="Times New Roman" panose="02020603050405020304" pitchFamily="18" charset="0"/>
            </a:endParaRPr>
          </a:p>
        </p:txBody>
      </p:sp>
      <p:pic>
        <p:nvPicPr>
          <p:cNvPr id="11059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77218"/>
            <a:ext cx="5136948" cy="3609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059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7365" y="2778125"/>
            <a:ext cx="4966635" cy="4079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0599" name="Rectangle 6"/>
          <p:cNvSpPr>
            <a:spLocks noChangeArrowheads="1"/>
          </p:cNvSpPr>
          <p:nvPr/>
        </p:nvSpPr>
        <p:spPr bwMode="auto">
          <a:xfrm>
            <a:off x="0" y="5302441"/>
            <a:ext cx="4177364" cy="9239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45" tIns="46022" rIns="92045" bIns="46022">
            <a:spAutoFit/>
          </a:bodyPr>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nSpc>
                <a:spcPct val="100000"/>
              </a:lnSpc>
              <a:spcBef>
                <a:spcPts val="920"/>
              </a:spcBef>
              <a:buClrTx/>
              <a:buSzTx/>
            </a:pPr>
            <a:r>
              <a:rPr lang="en-US" altLang="en-US" dirty="0" smtClean="0">
                <a:solidFill>
                  <a:srgbClr val="0000FF"/>
                </a:solidFill>
                <a:latin typeface="Times New Roman" panose="02020603050405020304" pitchFamily="18" charset="0"/>
                <a:hlinkClick r:id="rId5"/>
              </a:rPr>
              <a:t>http</a:t>
            </a:r>
            <a:r>
              <a:rPr lang="en-US" altLang="en-US" dirty="0">
                <a:solidFill>
                  <a:srgbClr val="0000FF"/>
                </a:solidFill>
                <a:latin typeface="Times New Roman" panose="02020603050405020304" pitchFamily="18" charset="0"/>
                <a:hlinkClick r:id="rId5"/>
              </a:rPr>
              <a:t>://www.history.com/topics/us-presidents/john-f-kennedy/videos/john-f-kennedy-assassinated</a:t>
            </a:r>
          </a:p>
        </p:txBody>
      </p:sp>
      <p:pic>
        <p:nvPicPr>
          <p:cNvPr id="110600"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83927" y="644241"/>
            <a:ext cx="1709957" cy="2047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0" y="0"/>
            <a:ext cx="9144000" cy="1077218"/>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hlinkClick r:id="rId7"/>
              </a:rPr>
              <a:t>Kennedy’s Assassination</a:t>
            </a:r>
            <a:r>
              <a:rPr lang="en-US" sz="3200" b="1" dirty="0" smtClean="0">
                <a:latin typeface="Times New Roman" panose="02020603050405020304" pitchFamily="18" charset="0"/>
                <a:cs typeface="Times New Roman" panose="02020603050405020304" pitchFamily="18" charset="0"/>
              </a:rPr>
              <a:t>: November 22, 1963</a:t>
            </a:r>
          </a:p>
          <a:p>
            <a:pPr algn="ctr"/>
            <a:r>
              <a:rPr lang="en-US" sz="3200" b="1" dirty="0" smtClean="0">
                <a:latin typeface="Times New Roman" panose="02020603050405020304" pitchFamily="18" charset="0"/>
                <a:cs typeface="Times New Roman" panose="02020603050405020304" pitchFamily="18" charset="0"/>
              </a:rPr>
              <a:t>Dallas, Texas</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45174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Text Box 2"/>
          <p:cNvSpPr txBox="1">
            <a:spLocks noChangeArrowheads="1"/>
          </p:cNvSpPr>
          <p:nvPr/>
        </p:nvSpPr>
        <p:spPr bwMode="auto">
          <a:xfrm>
            <a:off x="775855" y="731843"/>
            <a:ext cx="5485646" cy="15125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45" tIns="46022" rIns="92045" bIns="46022"/>
          <a:lstStyle>
            <a:lvl1pPr marL="325438" indent="-325438">
              <a:lnSpc>
                <a:spcPct val="93000"/>
              </a:lnSpc>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9pPr>
          </a:lstStyle>
          <a:p>
            <a:pPr>
              <a:lnSpc>
                <a:spcPct val="100000"/>
              </a:lnSpc>
              <a:spcBef>
                <a:spcPts val="1023"/>
              </a:spcBef>
              <a:buClr>
                <a:srgbClr val="F5A408"/>
              </a:buClr>
              <a:buSzPct val="80000"/>
              <a:buFont typeface="Wingdings 3" panose="05040102010807070707" pitchFamily="18" charset="2"/>
              <a:buChar char=""/>
            </a:pPr>
            <a:endParaRPr lang="en-US" altLang="en-US" sz="2900" b="1" dirty="0">
              <a:solidFill>
                <a:srgbClr val="000000"/>
              </a:solidFill>
              <a:latin typeface="Times New Roman" panose="02020603050405020304" pitchFamily="18" charset="0"/>
            </a:endParaRPr>
          </a:p>
        </p:txBody>
      </p:sp>
      <p:pic>
        <p:nvPicPr>
          <p:cNvPr id="11264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5166" y="3270901"/>
            <a:ext cx="4607998" cy="35239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0" name="Picture 2" descr="http://www.thestreet.com/content/image/73617.inclu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46" y="237804"/>
            <a:ext cx="5148021" cy="2905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0241487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
          <p:cNvSpPr>
            <a:spLocks noGrp="1" noChangeArrowheads="1"/>
          </p:cNvSpPr>
          <p:nvPr>
            <p:ph type="title"/>
          </p:nvPr>
        </p:nvSpPr>
        <p:spPr>
          <a:xfrm>
            <a:off x="2352082" y="12712"/>
            <a:ext cx="4366021" cy="1027106"/>
          </a:xfrm>
        </p:spPr>
        <p:txBody>
          <a:bodyPr>
            <a:normAutofit fontScale="90000"/>
          </a:bodyPr>
          <a:lstStyle/>
          <a:p>
            <a:pPr>
              <a:lnSpc>
                <a:spcPct val="100000"/>
              </a:lnSpc>
              <a:tabLst>
                <a:tab pos="0" algn="l"/>
                <a:tab pos="467586" algn="l"/>
                <a:tab pos="935173" algn="l"/>
                <a:tab pos="1402760" algn="l"/>
                <a:tab pos="1870347" algn="l"/>
                <a:tab pos="2337933" algn="l"/>
                <a:tab pos="2805520" algn="l"/>
                <a:tab pos="3273107" algn="l"/>
                <a:tab pos="3740694" algn="l"/>
                <a:tab pos="4208280" algn="l"/>
                <a:tab pos="4675866" algn="l"/>
                <a:tab pos="5143453" algn="l"/>
                <a:tab pos="5611040" algn="l"/>
                <a:tab pos="6078627" algn="l"/>
                <a:tab pos="6546213" algn="l"/>
                <a:tab pos="7013800" algn="l"/>
                <a:tab pos="7481387" algn="l"/>
                <a:tab pos="7948973" algn="l"/>
                <a:tab pos="8416560" algn="l"/>
                <a:tab pos="8884146" algn="l"/>
                <a:tab pos="9351733" algn="l"/>
              </a:tabLst>
            </a:pPr>
            <a:r>
              <a:rPr lang="en-US" altLang="en-US" b="1" u="sng" dirty="0" smtClean="0">
                <a:solidFill>
                  <a:srgbClr val="000000"/>
                </a:solidFill>
                <a:latin typeface="Times New Roman" panose="02020603050405020304" pitchFamily="18" charset="0"/>
              </a:rPr>
              <a:t>The Great Society</a:t>
            </a:r>
          </a:p>
        </p:txBody>
      </p:sp>
      <p:sp>
        <p:nvSpPr>
          <p:cNvPr id="65538" name="Rectangle 2"/>
          <p:cNvSpPr>
            <a:spLocks noGrp="1" noChangeArrowheads="1"/>
          </p:cNvSpPr>
          <p:nvPr>
            <p:ph type="body" sz="half" idx="1"/>
          </p:nvPr>
        </p:nvSpPr>
        <p:spPr>
          <a:xfrm>
            <a:off x="0" y="1163782"/>
            <a:ext cx="9047018" cy="5557361"/>
          </a:xfrm>
        </p:spPr>
        <p:txBody>
          <a:bodyPr/>
          <a:lstStyle/>
          <a:p>
            <a:pPr marL="332831" indent="-332831">
              <a:spcAft>
                <a:spcPct val="0"/>
              </a:spcAft>
              <a:buClr>
                <a:srgbClr val="F5A408"/>
              </a:buClr>
              <a:buSzPct val="80000"/>
              <a:buFont typeface="Wingdings 3" panose="05040102010807070707" pitchFamily="18" charset="2"/>
              <a:buChar char=""/>
              <a:tabLst>
                <a:tab pos="332831" algn="l"/>
                <a:tab pos="448104" algn="l"/>
                <a:tab pos="915691" algn="l"/>
                <a:tab pos="1383277" algn="l"/>
                <a:tab pos="1850863" algn="l"/>
                <a:tab pos="2318451" algn="l"/>
                <a:tab pos="2786037" algn="l"/>
                <a:tab pos="3253624" algn="l"/>
                <a:tab pos="3721210" algn="l"/>
                <a:tab pos="4188797" algn="l"/>
                <a:tab pos="4656384" algn="l"/>
                <a:tab pos="5123971" algn="l"/>
                <a:tab pos="5591557" algn="l"/>
                <a:tab pos="6059143" algn="l"/>
                <a:tab pos="6526731" algn="l"/>
                <a:tab pos="6994317" algn="l"/>
                <a:tab pos="7461904" algn="l"/>
                <a:tab pos="7929490" algn="l"/>
                <a:tab pos="8397077" algn="l"/>
                <a:tab pos="8864664" algn="l"/>
                <a:tab pos="9332250" algn="l"/>
              </a:tabLst>
              <a:defRPr/>
            </a:pPr>
            <a:r>
              <a:rPr lang="en-US" altLang="en-US" sz="2400" b="1" dirty="0">
                <a:solidFill>
                  <a:srgbClr val="000000"/>
                </a:solidFill>
              </a:rPr>
              <a:t>Federal legislation to transform American society:</a:t>
            </a:r>
          </a:p>
          <a:p>
            <a:pPr marL="0" indent="0">
              <a:spcAft>
                <a:spcPct val="0"/>
              </a:spcAft>
              <a:buNone/>
              <a:tabLst>
                <a:tab pos="332831" algn="l"/>
                <a:tab pos="448104" algn="l"/>
                <a:tab pos="915691" algn="l"/>
                <a:tab pos="1383277" algn="l"/>
                <a:tab pos="1850863" algn="l"/>
                <a:tab pos="2318451" algn="l"/>
                <a:tab pos="2786037" algn="l"/>
                <a:tab pos="3253624" algn="l"/>
                <a:tab pos="3721210" algn="l"/>
                <a:tab pos="4188797" algn="l"/>
                <a:tab pos="4656384" algn="l"/>
                <a:tab pos="5123971" algn="l"/>
                <a:tab pos="5591557" algn="l"/>
                <a:tab pos="6059143" algn="l"/>
                <a:tab pos="6526731" algn="l"/>
                <a:tab pos="6994317" algn="l"/>
                <a:tab pos="7461904" algn="l"/>
                <a:tab pos="7929490" algn="l"/>
                <a:tab pos="8397077" algn="l"/>
                <a:tab pos="8864664" algn="l"/>
                <a:tab pos="9332250" algn="l"/>
              </a:tabLst>
              <a:defRPr/>
            </a:pPr>
            <a:endParaRPr lang="en-US" altLang="en-US" sz="2400" dirty="0"/>
          </a:p>
          <a:p>
            <a:pPr marL="0" indent="0">
              <a:spcAft>
                <a:spcPct val="0"/>
              </a:spcAft>
              <a:buNone/>
              <a:tabLst>
                <a:tab pos="332831" algn="l"/>
                <a:tab pos="448104" algn="l"/>
                <a:tab pos="915691" algn="l"/>
                <a:tab pos="1383277" algn="l"/>
                <a:tab pos="1850863" algn="l"/>
                <a:tab pos="2318451" algn="l"/>
                <a:tab pos="2786037" algn="l"/>
                <a:tab pos="3253624" algn="l"/>
                <a:tab pos="3721210" algn="l"/>
                <a:tab pos="4188797" algn="l"/>
                <a:tab pos="4656384" algn="l"/>
                <a:tab pos="5123971" algn="l"/>
                <a:tab pos="5591557" algn="l"/>
                <a:tab pos="6059143" algn="l"/>
                <a:tab pos="6526731" algn="l"/>
                <a:tab pos="6994317" algn="l"/>
                <a:tab pos="7461904" algn="l"/>
                <a:tab pos="7929490" algn="l"/>
                <a:tab pos="8397077" algn="l"/>
                <a:tab pos="8864664" algn="l"/>
                <a:tab pos="9332250" algn="l"/>
              </a:tabLst>
              <a:defRPr/>
            </a:pPr>
            <a:endParaRPr lang="en-US" altLang="en-US" sz="2400" dirty="0"/>
          </a:p>
          <a:p>
            <a:pPr marL="0" indent="0">
              <a:spcAft>
                <a:spcPct val="0"/>
              </a:spcAft>
              <a:buNone/>
              <a:tabLst>
                <a:tab pos="332831" algn="l"/>
                <a:tab pos="448104" algn="l"/>
                <a:tab pos="915691" algn="l"/>
                <a:tab pos="1383277" algn="l"/>
                <a:tab pos="1850863" algn="l"/>
                <a:tab pos="2318451" algn="l"/>
                <a:tab pos="2786037" algn="l"/>
                <a:tab pos="3253624" algn="l"/>
                <a:tab pos="3721210" algn="l"/>
                <a:tab pos="4188797" algn="l"/>
                <a:tab pos="4656384" algn="l"/>
                <a:tab pos="5123971" algn="l"/>
                <a:tab pos="5591557" algn="l"/>
                <a:tab pos="6059143" algn="l"/>
                <a:tab pos="6526731" algn="l"/>
                <a:tab pos="6994317" algn="l"/>
                <a:tab pos="7461904" algn="l"/>
                <a:tab pos="7929490" algn="l"/>
                <a:tab pos="8397077" algn="l"/>
                <a:tab pos="8864664" algn="l"/>
                <a:tab pos="9332250" algn="l"/>
              </a:tabLst>
              <a:defRPr/>
            </a:pPr>
            <a:endParaRPr lang="en-US" altLang="en-US" sz="2400" dirty="0"/>
          </a:p>
          <a:p>
            <a:pPr marL="0" indent="0">
              <a:spcAft>
                <a:spcPct val="0"/>
              </a:spcAft>
              <a:buNone/>
              <a:tabLst>
                <a:tab pos="332831" algn="l"/>
                <a:tab pos="448104" algn="l"/>
                <a:tab pos="915691" algn="l"/>
                <a:tab pos="1383277" algn="l"/>
                <a:tab pos="1850863" algn="l"/>
                <a:tab pos="2318451" algn="l"/>
                <a:tab pos="2786037" algn="l"/>
                <a:tab pos="3253624" algn="l"/>
                <a:tab pos="3721210" algn="l"/>
                <a:tab pos="4188797" algn="l"/>
                <a:tab pos="4656384" algn="l"/>
                <a:tab pos="5123971" algn="l"/>
                <a:tab pos="5591557" algn="l"/>
                <a:tab pos="6059143" algn="l"/>
                <a:tab pos="6526731" algn="l"/>
                <a:tab pos="6994317" algn="l"/>
                <a:tab pos="7461904" algn="l"/>
                <a:tab pos="7929490" algn="l"/>
                <a:tab pos="8397077" algn="l"/>
                <a:tab pos="8864664" algn="l"/>
                <a:tab pos="9332250" algn="l"/>
              </a:tabLst>
              <a:defRPr/>
            </a:pPr>
            <a:endParaRPr lang="en-US" altLang="en-US" sz="2400" dirty="0"/>
          </a:p>
          <a:p>
            <a:pPr marL="0" indent="0">
              <a:spcAft>
                <a:spcPct val="0"/>
              </a:spcAft>
              <a:buNone/>
              <a:tabLst>
                <a:tab pos="332831" algn="l"/>
                <a:tab pos="448104" algn="l"/>
                <a:tab pos="915691" algn="l"/>
                <a:tab pos="1383277" algn="l"/>
                <a:tab pos="1850863" algn="l"/>
                <a:tab pos="2318451" algn="l"/>
                <a:tab pos="2786037" algn="l"/>
                <a:tab pos="3253624" algn="l"/>
                <a:tab pos="3721210" algn="l"/>
                <a:tab pos="4188797" algn="l"/>
                <a:tab pos="4656384" algn="l"/>
                <a:tab pos="5123971" algn="l"/>
                <a:tab pos="5591557" algn="l"/>
                <a:tab pos="6059143" algn="l"/>
                <a:tab pos="6526731" algn="l"/>
                <a:tab pos="6994317" algn="l"/>
                <a:tab pos="7461904" algn="l"/>
                <a:tab pos="7929490" algn="l"/>
                <a:tab pos="8397077" algn="l"/>
                <a:tab pos="8864664" algn="l"/>
                <a:tab pos="9332250" algn="l"/>
              </a:tabLst>
              <a:defRPr/>
            </a:pPr>
            <a:endParaRPr lang="en-US" altLang="en-US" sz="2400" dirty="0"/>
          </a:p>
          <a:p>
            <a:pPr marL="0" indent="0">
              <a:spcAft>
                <a:spcPct val="0"/>
              </a:spcAft>
              <a:buNone/>
              <a:tabLst>
                <a:tab pos="332831" algn="l"/>
                <a:tab pos="448104" algn="l"/>
                <a:tab pos="915691" algn="l"/>
                <a:tab pos="1383277" algn="l"/>
                <a:tab pos="1850863" algn="l"/>
                <a:tab pos="2318451" algn="l"/>
                <a:tab pos="2786037" algn="l"/>
                <a:tab pos="3253624" algn="l"/>
                <a:tab pos="3721210" algn="l"/>
                <a:tab pos="4188797" algn="l"/>
                <a:tab pos="4656384" algn="l"/>
                <a:tab pos="5123971" algn="l"/>
                <a:tab pos="5591557" algn="l"/>
                <a:tab pos="6059143" algn="l"/>
                <a:tab pos="6526731" algn="l"/>
                <a:tab pos="6994317" algn="l"/>
                <a:tab pos="7461904" algn="l"/>
                <a:tab pos="7929490" algn="l"/>
                <a:tab pos="8397077" algn="l"/>
                <a:tab pos="8864664" algn="l"/>
                <a:tab pos="9332250" algn="l"/>
              </a:tabLst>
              <a:defRPr/>
            </a:pPr>
            <a:endParaRPr lang="en-US" altLang="en-US" sz="2400" dirty="0"/>
          </a:p>
          <a:p>
            <a:pPr marL="0" indent="0">
              <a:spcAft>
                <a:spcPct val="0"/>
              </a:spcAft>
              <a:buNone/>
              <a:tabLst>
                <a:tab pos="332831" algn="l"/>
                <a:tab pos="448104" algn="l"/>
                <a:tab pos="915691" algn="l"/>
                <a:tab pos="1383277" algn="l"/>
                <a:tab pos="1850863" algn="l"/>
                <a:tab pos="2318451" algn="l"/>
                <a:tab pos="2786037" algn="l"/>
                <a:tab pos="3253624" algn="l"/>
                <a:tab pos="3721210" algn="l"/>
                <a:tab pos="4188797" algn="l"/>
                <a:tab pos="4656384" algn="l"/>
                <a:tab pos="5123971" algn="l"/>
                <a:tab pos="5591557" algn="l"/>
                <a:tab pos="6059143" algn="l"/>
                <a:tab pos="6526731" algn="l"/>
                <a:tab pos="6994317" algn="l"/>
                <a:tab pos="7461904" algn="l"/>
                <a:tab pos="7929490" algn="l"/>
                <a:tab pos="8397077" algn="l"/>
                <a:tab pos="8864664" algn="l"/>
                <a:tab pos="9332250" algn="l"/>
              </a:tabLst>
              <a:defRPr/>
            </a:pPr>
            <a:endParaRPr lang="en-US" altLang="en-US" sz="2400" dirty="0"/>
          </a:p>
          <a:p>
            <a:pPr marL="0" indent="0">
              <a:spcAft>
                <a:spcPct val="0"/>
              </a:spcAft>
              <a:buNone/>
              <a:tabLst>
                <a:tab pos="332831" algn="l"/>
                <a:tab pos="448104" algn="l"/>
                <a:tab pos="915691" algn="l"/>
                <a:tab pos="1383277" algn="l"/>
                <a:tab pos="1850863" algn="l"/>
                <a:tab pos="2318451" algn="l"/>
                <a:tab pos="2786037" algn="l"/>
                <a:tab pos="3253624" algn="l"/>
                <a:tab pos="3721210" algn="l"/>
                <a:tab pos="4188797" algn="l"/>
                <a:tab pos="4656384" algn="l"/>
                <a:tab pos="5123971" algn="l"/>
                <a:tab pos="5591557" algn="l"/>
                <a:tab pos="6059143" algn="l"/>
                <a:tab pos="6526731" algn="l"/>
                <a:tab pos="6994317" algn="l"/>
                <a:tab pos="7461904" algn="l"/>
                <a:tab pos="7929490" algn="l"/>
                <a:tab pos="8397077" algn="l"/>
                <a:tab pos="8864664" algn="l"/>
                <a:tab pos="9332250" algn="l"/>
              </a:tabLst>
              <a:defRPr/>
            </a:pPr>
            <a:endParaRPr lang="en-US" altLang="en-US" sz="2400" dirty="0"/>
          </a:p>
          <a:p>
            <a:pPr marL="332831" indent="-332831">
              <a:spcAft>
                <a:spcPct val="0"/>
              </a:spcAft>
              <a:buClr>
                <a:srgbClr val="F5A408"/>
              </a:buClr>
              <a:buSzPct val="80000"/>
              <a:buFont typeface="Wingdings 3" panose="05040102010807070707" pitchFamily="18" charset="2"/>
              <a:buChar char=""/>
              <a:tabLst>
                <a:tab pos="332831" algn="l"/>
                <a:tab pos="448104" algn="l"/>
                <a:tab pos="915691" algn="l"/>
                <a:tab pos="1383277" algn="l"/>
                <a:tab pos="1850863" algn="l"/>
                <a:tab pos="2318451" algn="l"/>
                <a:tab pos="2786037" algn="l"/>
                <a:tab pos="3253624" algn="l"/>
                <a:tab pos="3721210" algn="l"/>
                <a:tab pos="4188797" algn="l"/>
                <a:tab pos="4656384" algn="l"/>
                <a:tab pos="5123971" algn="l"/>
                <a:tab pos="5591557" algn="l"/>
                <a:tab pos="6059143" algn="l"/>
                <a:tab pos="6526731" algn="l"/>
                <a:tab pos="6994317" algn="l"/>
                <a:tab pos="7461904" algn="l"/>
                <a:tab pos="7929490" algn="l"/>
                <a:tab pos="8397077" algn="l"/>
                <a:tab pos="8864664" algn="l"/>
                <a:tab pos="9332250" algn="l"/>
              </a:tabLst>
              <a:defRPr/>
            </a:pPr>
            <a:r>
              <a:rPr lang="en-US" altLang="en-US" sz="2400" b="1" dirty="0">
                <a:solidFill>
                  <a:srgbClr val="000000"/>
                </a:solidFill>
              </a:rPr>
              <a:t>A failure due to the cost of the Vietnam War- many still remained in poverty</a:t>
            </a:r>
          </a:p>
        </p:txBody>
      </p:sp>
      <p:grpSp>
        <p:nvGrpSpPr>
          <p:cNvPr id="114693" name="Group 4"/>
          <p:cNvGrpSpPr>
            <a:grpSpLocks/>
          </p:cNvGrpSpPr>
          <p:nvPr/>
        </p:nvGrpSpPr>
        <p:grpSpPr bwMode="auto">
          <a:xfrm>
            <a:off x="263236" y="298817"/>
            <a:ext cx="8659091" cy="6422326"/>
            <a:chOff x="538" y="115"/>
            <a:chExt cx="5106" cy="3974"/>
          </a:xfrm>
        </p:grpSpPr>
        <p:cxnSp>
          <p:nvCxnSpPr>
            <p:cNvPr id="114694" name="AutoShape 5"/>
            <p:cNvCxnSpPr>
              <a:cxnSpLocks noChangeShapeType="1"/>
            </p:cNvCxnSpPr>
            <p:nvPr/>
          </p:nvCxnSpPr>
          <p:spPr bwMode="auto">
            <a:xfrm>
              <a:off x="3997" y="115"/>
              <a:ext cx="10" cy="3760"/>
            </a:xfrm>
            <a:prstGeom prst="straightConnector1">
              <a:avLst/>
            </a:prstGeom>
            <a:noFill/>
            <a:ln w="2844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4695" name="AutoShape 6"/>
            <p:cNvCxnSpPr>
              <a:cxnSpLocks noChangeShapeType="1"/>
            </p:cNvCxnSpPr>
            <p:nvPr/>
          </p:nvCxnSpPr>
          <p:spPr bwMode="auto">
            <a:xfrm>
              <a:off x="3334" y="1437"/>
              <a:ext cx="188" cy="1320"/>
            </a:xfrm>
            <a:prstGeom prst="straightConnector1">
              <a:avLst/>
            </a:prstGeom>
            <a:noFill/>
            <a:ln w="2844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4696" name="AutoShape 7"/>
            <p:cNvCxnSpPr>
              <a:cxnSpLocks noChangeShapeType="1"/>
            </p:cNvCxnSpPr>
            <p:nvPr/>
          </p:nvCxnSpPr>
          <p:spPr bwMode="auto">
            <a:xfrm>
              <a:off x="2670" y="1441"/>
              <a:ext cx="179" cy="1318"/>
            </a:xfrm>
            <a:prstGeom prst="straightConnector1">
              <a:avLst/>
            </a:prstGeom>
            <a:noFill/>
            <a:ln w="2844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4697" name="AutoShape 8"/>
            <p:cNvCxnSpPr>
              <a:cxnSpLocks noChangeShapeType="1"/>
            </p:cNvCxnSpPr>
            <p:nvPr/>
          </p:nvCxnSpPr>
          <p:spPr bwMode="auto">
            <a:xfrm>
              <a:off x="2007" y="115"/>
              <a:ext cx="179" cy="3974"/>
            </a:xfrm>
            <a:prstGeom prst="straightConnector1">
              <a:avLst/>
            </a:prstGeom>
            <a:noFill/>
            <a:ln w="2844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4698" name="AutoShape 9"/>
            <p:cNvSpPr>
              <a:spLocks noChangeArrowheads="1"/>
            </p:cNvSpPr>
            <p:nvPr/>
          </p:nvSpPr>
          <p:spPr bwMode="auto">
            <a:xfrm>
              <a:off x="2528" y="1157"/>
              <a:ext cx="1126" cy="748"/>
            </a:xfrm>
            <a:prstGeom prst="roundRect">
              <a:avLst>
                <a:gd name="adj" fmla="val 116"/>
              </a:avLst>
            </a:prstGeom>
            <a:solidFill>
              <a:srgbClr val="003366"/>
            </a:solidFill>
            <a:ln w="936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r>
                <a:rPr lang="en-US" altLang="en-US" b="1" dirty="0">
                  <a:solidFill>
                    <a:srgbClr val="FFFFFF"/>
                  </a:solidFill>
                  <a:latin typeface="Times New Roman" panose="02020603050405020304" pitchFamily="18" charset="0"/>
                </a:rPr>
                <a:t>Great Society</a:t>
              </a:r>
            </a:p>
            <a:p>
              <a:pPr eaLnBrk="1"/>
              <a:r>
                <a:rPr lang="en-US" altLang="en-US" b="1" dirty="0">
                  <a:solidFill>
                    <a:srgbClr val="FFFFFF"/>
                  </a:solidFill>
                  <a:latin typeface="Times New Roman" panose="02020603050405020304" pitchFamily="18" charset="0"/>
                </a:rPr>
                <a:t>Programs</a:t>
              </a:r>
            </a:p>
          </p:txBody>
        </p:sp>
        <p:sp>
          <p:nvSpPr>
            <p:cNvPr id="114699" name="AutoShape 10"/>
            <p:cNvSpPr>
              <a:spLocks noChangeArrowheads="1"/>
            </p:cNvSpPr>
            <p:nvPr/>
          </p:nvSpPr>
          <p:spPr bwMode="auto">
            <a:xfrm>
              <a:off x="538" y="2293"/>
              <a:ext cx="1126" cy="748"/>
            </a:xfrm>
            <a:prstGeom prst="roundRect">
              <a:avLst>
                <a:gd name="adj" fmla="val 116"/>
              </a:avLst>
            </a:prstGeom>
            <a:solidFill>
              <a:srgbClr val="003366"/>
            </a:solidFill>
            <a:ln w="936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r>
                <a:rPr lang="en-US" altLang="en-US" b="1" u="sng" dirty="0">
                  <a:solidFill>
                    <a:srgbClr val="FFFFFF"/>
                  </a:solidFill>
                  <a:latin typeface="Times New Roman" panose="02020603050405020304" pitchFamily="18" charset="0"/>
                </a:rPr>
                <a:t>Civil Rights</a:t>
              </a:r>
            </a:p>
            <a:p>
              <a:pPr eaLnBrk="1"/>
              <a:r>
                <a:rPr lang="en-US" altLang="en-US" b="1" dirty="0">
                  <a:solidFill>
                    <a:srgbClr val="FFFFFF"/>
                  </a:solidFill>
                  <a:latin typeface="Times New Roman" panose="02020603050405020304" pitchFamily="18" charset="0"/>
                </a:rPr>
                <a:t>-laws</a:t>
              </a:r>
            </a:p>
            <a:p>
              <a:pPr eaLnBrk="1"/>
              <a:r>
                <a:rPr lang="en-US" altLang="en-US" b="1" dirty="0">
                  <a:solidFill>
                    <a:srgbClr val="FFFFFF"/>
                  </a:solidFill>
                  <a:latin typeface="Times New Roman" panose="02020603050405020304" pitchFamily="18" charset="0"/>
                </a:rPr>
                <a:t>-</a:t>
              </a:r>
              <a:r>
                <a:rPr lang="en-US" altLang="en-US" sz="1300" b="1" dirty="0">
                  <a:solidFill>
                    <a:srgbClr val="FFFFFF"/>
                  </a:solidFill>
                  <a:latin typeface="Times New Roman" panose="02020603050405020304" pitchFamily="18" charset="0"/>
                </a:rPr>
                <a:t>affirmative action</a:t>
              </a:r>
              <a:r>
                <a:rPr lang="en-US" altLang="en-US" b="1" dirty="0">
                  <a:solidFill>
                    <a:srgbClr val="FFFFFF"/>
                  </a:solidFill>
                  <a:latin typeface="Times New Roman" panose="02020603050405020304" pitchFamily="18" charset="0"/>
                </a:rPr>
                <a:t> </a:t>
              </a:r>
            </a:p>
          </p:txBody>
        </p:sp>
        <p:sp>
          <p:nvSpPr>
            <p:cNvPr id="114700" name="AutoShape 11"/>
            <p:cNvSpPr>
              <a:spLocks noChangeArrowheads="1"/>
            </p:cNvSpPr>
            <p:nvPr/>
          </p:nvSpPr>
          <p:spPr bwMode="auto">
            <a:xfrm>
              <a:off x="1864" y="2293"/>
              <a:ext cx="1126" cy="748"/>
            </a:xfrm>
            <a:prstGeom prst="roundRect">
              <a:avLst>
                <a:gd name="adj" fmla="val 116"/>
              </a:avLst>
            </a:prstGeom>
            <a:solidFill>
              <a:srgbClr val="003366"/>
            </a:solidFill>
            <a:ln w="936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r>
                <a:rPr lang="en-US" altLang="en-US" sz="1500" b="1" u="sng" dirty="0">
                  <a:solidFill>
                    <a:srgbClr val="FFFFFF"/>
                  </a:solidFill>
                  <a:latin typeface="Times New Roman" panose="02020603050405020304" pitchFamily="18" charset="0"/>
                </a:rPr>
                <a:t>War On Poverty</a:t>
              </a:r>
            </a:p>
            <a:p>
              <a:pPr eaLnBrk="1"/>
              <a:r>
                <a:rPr lang="en-US" altLang="en-US" sz="1300" b="1" dirty="0">
                  <a:solidFill>
                    <a:srgbClr val="FFFFFF"/>
                  </a:solidFill>
                  <a:latin typeface="Times New Roman" panose="02020603050405020304" pitchFamily="18" charset="0"/>
                </a:rPr>
                <a:t>-job corps for teens</a:t>
              </a:r>
            </a:p>
            <a:p>
              <a:pPr eaLnBrk="1"/>
              <a:r>
                <a:rPr lang="en-US" altLang="en-US" sz="1300" b="1" dirty="0">
                  <a:solidFill>
                    <a:srgbClr val="FFFFFF"/>
                  </a:solidFill>
                  <a:latin typeface="Times New Roman" panose="02020603050405020304" pitchFamily="18" charset="0"/>
                </a:rPr>
                <a:t>-aid depressed areas</a:t>
              </a:r>
            </a:p>
          </p:txBody>
        </p:sp>
        <p:sp>
          <p:nvSpPr>
            <p:cNvPr id="114701" name="AutoShape 12"/>
            <p:cNvSpPr>
              <a:spLocks noChangeArrowheads="1"/>
            </p:cNvSpPr>
            <p:nvPr/>
          </p:nvSpPr>
          <p:spPr bwMode="auto">
            <a:xfrm>
              <a:off x="3191" y="2293"/>
              <a:ext cx="1126" cy="748"/>
            </a:xfrm>
            <a:prstGeom prst="roundRect">
              <a:avLst>
                <a:gd name="adj" fmla="val 116"/>
              </a:avLst>
            </a:prstGeom>
            <a:solidFill>
              <a:srgbClr val="003366"/>
            </a:solidFill>
            <a:ln w="936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r>
                <a:rPr lang="en-US" altLang="en-US" b="1" u="sng" dirty="0">
                  <a:solidFill>
                    <a:srgbClr val="FFFFFF"/>
                  </a:solidFill>
                  <a:latin typeface="Times New Roman" panose="02020603050405020304" pitchFamily="18" charset="0"/>
                </a:rPr>
                <a:t>Medicare</a:t>
              </a:r>
            </a:p>
            <a:p>
              <a:pPr eaLnBrk="1"/>
              <a:r>
                <a:rPr lang="en-US" altLang="en-US" b="1" dirty="0">
                  <a:solidFill>
                    <a:srgbClr val="FFFFFF"/>
                  </a:solidFill>
                  <a:latin typeface="Times New Roman" panose="02020603050405020304" pitchFamily="18" charset="0"/>
                </a:rPr>
                <a:t>-</a:t>
              </a:r>
              <a:r>
                <a:rPr lang="en-US" altLang="en-US" sz="1500" b="1" dirty="0">
                  <a:solidFill>
                    <a:srgbClr val="FFFFFF"/>
                  </a:solidFill>
                  <a:latin typeface="Times New Roman" panose="02020603050405020304" pitchFamily="18" charset="0"/>
                </a:rPr>
                <a:t>SS to provide</a:t>
              </a:r>
            </a:p>
            <a:p>
              <a:pPr eaLnBrk="1"/>
              <a:r>
                <a:rPr lang="en-US" altLang="en-US" sz="1500" b="1" dirty="0">
                  <a:solidFill>
                    <a:srgbClr val="FFFFFF"/>
                  </a:solidFill>
                  <a:latin typeface="Times New Roman" panose="02020603050405020304" pitchFamily="18" charset="0"/>
                </a:rPr>
                <a:t>Medical care</a:t>
              </a:r>
            </a:p>
            <a:p>
              <a:pPr eaLnBrk="1"/>
              <a:r>
                <a:rPr lang="en-US" altLang="en-US" sz="1500" b="1" dirty="0">
                  <a:solidFill>
                    <a:srgbClr val="FFFFFF"/>
                  </a:solidFill>
                  <a:latin typeface="Times New Roman" panose="02020603050405020304" pitchFamily="18" charset="0"/>
                </a:rPr>
                <a:t>and insurance</a:t>
              </a:r>
            </a:p>
          </p:txBody>
        </p:sp>
        <p:sp>
          <p:nvSpPr>
            <p:cNvPr id="114702" name="AutoShape 13"/>
            <p:cNvSpPr>
              <a:spLocks noChangeArrowheads="1"/>
            </p:cNvSpPr>
            <p:nvPr/>
          </p:nvSpPr>
          <p:spPr bwMode="auto">
            <a:xfrm>
              <a:off x="4518" y="2293"/>
              <a:ext cx="1126" cy="748"/>
            </a:xfrm>
            <a:prstGeom prst="roundRect">
              <a:avLst>
                <a:gd name="adj" fmla="val 116"/>
              </a:avLst>
            </a:prstGeom>
            <a:solidFill>
              <a:srgbClr val="003366"/>
            </a:solidFill>
            <a:ln w="936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r>
                <a:rPr lang="en-US" altLang="en-US" b="1" u="sng" dirty="0">
                  <a:solidFill>
                    <a:srgbClr val="FFFFFF"/>
                  </a:solidFill>
                  <a:latin typeface="Times New Roman" panose="02020603050405020304" pitchFamily="18" charset="0"/>
                </a:rPr>
                <a:t>Aid to Cities</a:t>
              </a:r>
            </a:p>
            <a:p>
              <a:pPr eaLnBrk="1"/>
              <a:r>
                <a:rPr lang="en-US" altLang="en-US" sz="1300" b="1" dirty="0">
                  <a:solidFill>
                    <a:srgbClr val="FFFFFF"/>
                  </a:solidFill>
                  <a:latin typeface="Times New Roman" panose="02020603050405020304" pitchFamily="18" charset="0"/>
                </a:rPr>
                <a:t>-$ for urban </a:t>
              </a:r>
            </a:p>
            <a:p>
              <a:pPr eaLnBrk="1"/>
              <a:r>
                <a:rPr lang="en-US" altLang="en-US" sz="1300" b="1" dirty="0">
                  <a:solidFill>
                    <a:srgbClr val="FFFFFF"/>
                  </a:solidFill>
                  <a:latin typeface="Times New Roman" panose="02020603050405020304" pitchFamily="18" charset="0"/>
                </a:rPr>
                <a:t>planning and rental</a:t>
              </a:r>
            </a:p>
            <a:p>
              <a:pPr eaLnBrk="1"/>
              <a:r>
                <a:rPr lang="en-US" altLang="en-US" sz="1300" b="1" dirty="0">
                  <a:solidFill>
                    <a:srgbClr val="FFFFFF"/>
                  </a:solidFill>
                  <a:latin typeface="Times New Roman" panose="02020603050405020304" pitchFamily="18" charset="0"/>
                </a:rPr>
                <a:t>assistance </a:t>
              </a:r>
            </a:p>
          </p:txBody>
        </p:sp>
      </p:grpSp>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3390" y="298817"/>
            <a:ext cx="2163628" cy="29457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381159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0" y="590004"/>
            <a:ext cx="2971800" cy="6267995"/>
          </a:xfrm>
          <a:ln/>
        </p:spPr>
        <p:txBody>
          <a:bodyPr/>
          <a:lstStyle/>
          <a:p>
            <a:pPr marL="616954" indent="-616954">
              <a:buClr>
                <a:srgbClr val="FFFFFF"/>
              </a:buClr>
              <a:buFont typeface="Times New Roman" panose="02020603050405020304" pitchFamily="18" charset="0"/>
              <a:buAutoNum type="arabicPeriod"/>
              <a:tabLst>
                <a:tab pos="616954" algn="l"/>
                <a:tab pos="732228" algn="l"/>
                <a:tab pos="1199815" algn="l"/>
                <a:tab pos="1667401" algn="l"/>
                <a:tab pos="2134988" algn="l"/>
                <a:tab pos="2602575" algn="l"/>
                <a:tab pos="3070162" algn="l"/>
                <a:tab pos="3537748" algn="l"/>
                <a:tab pos="4005334" algn="l"/>
                <a:tab pos="4472922" algn="l"/>
                <a:tab pos="4940508" algn="l"/>
                <a:tab pos="5408095" algn="l"/>
                <a:tab pos="5875681" algn="l"/>
                <a:tab pos="6343268" algn="l"/>
                <a:tab pos="6810855" algn="l"/>
                <a:tab pos="7278442" algn="l"/>
                <a:tab pos="7746028" algn="l"/>
                <a:tab pos="8213614" algn="l"/>
                <a:tab pos="8681202" algn="l"/>
                <a:tab pos="9148788" algn="l"/>
                <a:tab pos="9616375" algn="l"/>
              </a:tabLst>
            </a:pPr>
            <a:r>
              <a:rPr lang="en-US" altLang="en-US" dirty="0"/>
              <a:t>What do you think these images show?</a:t>
            </a:r>
          </a:p>
          <a:p>
            <a:pPr marL="616954" indent="-616954">
              <a:buClr>
                <a:srgbClr val="FFFFFF"/>
              </a:buClr>
              <a:buFont typeface="Times New Roman" panose="02020603050405020304" pitchFamily="18" charset="0"/>
              <a:buAutoNum type="arabicPeriod"/>
              <a:tabLst>
                <a:tab pos="616954" algn="l"/>
                <a:tab pos="732228" algn="l"/>
                <a:tab pos="1199815" algn="l"/>
                <a:tab pos="1667401" algn="l"/>
                <a:tab pos="2134988" algn="l"/>
                <a:tab pos="2602575" algn="l"/>
                <a:tab pos="3070162" algn="l"/>
                <a:tab pos="3537748" algn="l"/>
                <a:tab pos="4005334" algn="l"/>
                <a:tab pos="4472922" algn="l"/>
                <a:tab pos="4940508" algn="l"/>
                <a:tab pos="5408095" algn="l"/>
                <a:tab pos="5875681" algn="l"/>
                <a:tab pos="6343268" algn="l"/>
                <a:tab pos="6810855" algn="l"/>
                <a:tab pos="7278442" algn="l"/>
                <a:tab pos="7746028" algn="l"/>
                <a:tab pos="8213614" algn="l"/>
                <a:tab pos="8681202" algn="l"/>
                <a:tab pos="9148788" algn="l"/>
                <a:tab pos="9616375" algn="l"/>
              </a:tabLst>
            </a:pPr>
            <a:r>
              <a:rPr lang="en-US" altLang="en-US" dirty="0"/>
              <a:t>Why do you think it was built?</a:t>
            </a:r>
          </a:p>
          <a:p>
            <a:pPr marL="616954" indent="-616954">
              <a:buClr>
                <a:srgbClr val="FFFFFF"/>
              </a:buClr>
              <a:buFont typeface="Times New Roman" panose="02020603050405020304" pitchFamily="18" charset="0"/>
              <a:buAutoNum type="arabicPeriod"/>
              <a:tabLst>
                <a:tab pos="616954" algn="l"/>
                <a:tab pos="732228" algn="l"/>
                <a:tab pos="1199815" algn="l"/>
                <a:tab pos="1667401" algn="l"/>
                <a:tab pos="2134988" algn="l"/>
                <a:tab pos="2602575" algn="l"/>
                <a:tab pos="3070162" algn="l"/>
                <a:tab pos="3537748" algn="l"/>
                <a:tab pos="4005334" algn="l"/>
                <a:tab pos="4472922" algn="l"/>
                <a:tab pos="4940508" algn="l"/>
                <a:tab pos="5408095" algn="l"/>
                <a:tab pos="5875681" algn="l"/>
                <a:tab pos="6343268" algn="l"/>
                <a:tab pos="6810855" algn="l"/>
                <a:tab pos="7278442" algn="l"/>
                <a:tab pos="7746028" algn="l"/>
                <a:tab pos="8213614" algn="l"/>
                <a:tab pos="8681202" algn="l"/>
                <a:tab pos="9148788" algn="l"/>
                <a:tab pos="9616375" algn="l"/>
              </a:tabLst>
            </a:pPr>
            <a:r>
              <a:rPr lang="en-US" altLang="en-US" dirty="0"/>
              <a:t>List 3-5 things you would not be able to live without.</a:t>
            </a: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8692" y="1650574"/>
            <a:ext cx="3285309" cy="283996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8490" y="4454434"/>
            <a:ext cx="3192688" cy="240356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t="22401"/>
          <a:stretch>
            <a:fillRect/>
          </a:stretch>
        </p:blipFill>
        <p:spPr bwMode="auto">
          <a:xfrm>
            <a:off x="3056711" y="696375"/>
            <a:ext cx="2723606" cy="3487368"/>
          </a:xfrm>
          <a:prstGeom prst="rect">
            <a:avLst/>
          </a:prstGeom>
          <a:noFill/>
          <a:ln>
            <a:noFill/>
          </a:ln>
          <a:effectLst/>
          <a:extLst>
            <a:ext uri="{909E8E84-426E-40DD-AFC4-6F175D3DCCD1}">
              <a14:hiddenFill xmlns:a14="http://schemas.microsoft.com/office/drawing/2010/main">
                <a:blipFill dpi="0" rotWithShape="0">
                  <a:blip/>
                  <a:srcRect t="22401"/>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31004187"/>
      </p:ext>
    </p:extLst>
  </p:cSld>
  <p:clrMapOvr>
    <a:masterClrMapping/>
  </p:clrMapOvr>
  <p:transition spd="med">
    <p:fade thruBlk="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c33-f003"/>
          <p:cNvPicPr>
            <a:picLocks noChangeAspect="1" noChangeArrowheads="1"/>
          </p:cNvPicPr>
          <p:nvPr/>
        </p:nvPicPr>
        <p:blipFill>
          <a:blip r:embed="rId3" cstate="print"/>
          <a:srcRect/>
          <a:stretch>
            <a:fillRect/>
          </a:stretch>
        </p:blipFill>
        <p:spPr bwMode="auto">
          <a:xfrm>
            <a:off x="3737209" y="3020057"/>
            <a:ext cx="3208714" cy="3837943"/>
          </a:xfrm>
          <a:prstGeom prst="rect">
            <a:avLst/>
          </a:prstGeom>
          <a:noFill/>
          <a:ln w="9525">
            <a:noFill/>
            <a:miter lim="800000"/>
            <a:headEnd/>
            <a:tailEnd/>
          </a:ln>
        </p:spPr>
      </p:pic>
      <p:sp>
        <p:nvSpPr>
          <p:cNvPr id="88066" name="Rectangle 1"/>
          <p:cNvSpPr>
            <a:spLocks noGrp="1" noChangeArrowheads="1"/>
          </p:cNvSpPr>
          <p:nvPr>
            <p:ph type="title"/>
          </p:nvPr>
        </p:nvSpPr>
        <p:spPr>
          <a:xfrm>
            <a:off x="231257" y="0"/>
            <a:ext cx="5677174" cy="931985"/>
          </a:xfrm>
        </p:spPr>
        <p:txBody>
          <a:bodyPr>
            <a:normAutofit/>
          </a:bodyPr>
          <a:lstStyle/>
          <a:p>
            <a:pPr>
              <a:lnSpc>
                <a:spcPct val="100000"/>
              </a:lnSpc>
              <a:tabLst>
                <a:tab pos="0" algn="l"/>
                <a:tab pos="467586" algn="l"/>
                <a:tab pos="935173" algn="l"/>
                <a:tab pos="1402760" algn="l"/>
                <a:tab pos="1870347" algn="l"/>
                <a:tab pos="2337933" algn="l"/>
                <a:tab pos="2805520" algn="l"/>
                <a:tab pos="3273107" algn="l"/>
                <a:tab pos="3740694" algn="l"/>
                <a:tab pos="4208280" algn="l"/>
                <a:tab pos="4675866" algn="l"/>
                <a:tab pos="5143453" algn="l"/>
                <a:tab pos="5611040" algn="l"/>
                <a:tab pos="6078627" algn="l"/>
                <a:tab pos="6546213" algn="l"/>
                <a:tab pos="7013800" algn="l"/>
                <a:tab pos="7481387" algn="l"/>
                <a:tab pos="7948973" algn="l"/>
                <a:tab pos="8416560" algn="l"/>
                <a:tab pos="8884146" algn="l"/>
                <a:tab pos="9351733" algn="l"/>
              </a:tabLst>
            </a:pPr>
            <a:r>
              <a:rPr lang="en-US" altLang="en-US" b="1" u="sng" dirty="0" smtClean="0">
                <a:solidFill>
                  <a:srgbClr val="000000"/>
                </a:solidFill>
                <a:latin typeface="Times New Roman" panose="02020603050405020304" pitchFamily="18" charset="0"/>
              </a:rPr>
              <a:t>Dwight D. Eisenhower</a:t>
            </a:r>
            <a:r>
              <a:rPr lang="en-US" altLang="en-US" dirty="0" smtClean="0">
                <a:solidFill>
                  <a:srgbClr val="EBEBEB"/>
                </a:solidFill>
                <a:latin typeface="Times New Roman" panose="02020603050405020304" pitchFamily="18" charset="0"/>
              </a:rPr>
              <a:t> </a:t>
            </a:r>
          </a:p>
        </p:txBody>
      </p:sp>
      <p:sp>
        <p:nvSpPr>
          <p:cNvPr id="88067" name="Text Box 2"/>
          <p:cNvSpPr txBox="1">
            <a:spLocks noChangeArrowheads="1"/>
          </p:cNvSpPr>
          <p:nvPr/>
        </p:nvSpPr>
        <p:spPr bwMode="auto">
          <a:xfrm>
            <a:off x="0" y="929665"/>
            <a:ext cx="4994030" cy="4275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45" tIns="46022" rIns="92045" bIns="46022"/>
          <a:lstStyle>
            <a:lvl1pPr marL="325438" indent="-325438">
              <a:lnSpc>
                <a:spcPct val="93000"/>
              </a:lnSpc>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1pPr>
            <a:lvl2pPr marL="725488" indent="-268288">
              <a:lnSpc>
                <a:spcPct val="93000"/>
              </a:lnSpc>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9pPr>
          </a:lstStyle>
          <a:p>
            <a:pPr>
              <a:lnSpc>
                <a:spcPct val="100000"/>
              </a:lnSpc>
              <a:spcBef>
                <a:spcPts val="1023"/>
              </a:spcBef>
              <a:buClr>
                <a:srgbClr val="F5A408"/>
              </a:buClr>
              <a:buSzPct val="80000"/>
              <a:buFont typeface="Wingdings 3" panose="05040102010807070707" pitchFamily="18" charset="2"/>
              <a:buChar char=""/>
            </a:pPr>
            <a:r>
              <a:rPr lang="en-US" altLang="en-US" sz="2900" b="1" dirty="0">
                <a:solidFill>
                  <a:srgbClr val="000000"/>
                </a:solidFill>
                <a:latin typeface="Times New Roman" panose="02020603050405020304" pitchFamily="18" charset="0"/>
              </a:rPr>
              <a:t>Foreign Policy</a:t>
            </a:r>
          </a:p>
          <a:p>
            <a:pPr lvl="1">
              <a:lnSpc>
                <a:spcPct val="100000"/>
              </a:lnSpc>
              <a:spcBef>
                <a:spcPts val="1023"/>
              </a:spcBef>
              <a:buClr>
                <a:srgbClr val="F5A408"/>
              </a:buClr>
              <a:buSzPct val="80000"/>
              <a:buFont typeface="Wingdings 3" panose="05040102010807070707" pitchFamily="18" charset="2"/>
              <a:buChar char=""/>
            </a:pPr>
            <a:r>
              <a:rPr lang="en-US" altLang="en-US" sz="2400" b="1" dirty="0" smtClean="0">
                <a:solidFill>
                  <a:srgbClr val="000000"/>
                </a:solidFill>
                <a:latin typeface="Times New Roman" panose="02020603050405020304" pitchFamily="18" charset="0"/>
              </a:rPr>
              <a:t>Brinkmanship</a:t>
            </a:r>
            <a:endParaRPr lang="en-US" altLang="en-US" sz="2400" b="1" dirty="0">
              <a:solidFill>
                <a:srgbClr val="000000"/>
              </a:solidFill>
              <a:latin typeface="Times New Roman" panose="02020603050405020304" pitchFamily="18" charset="0"/>
            </a:endParaRPr>
          </a:p>
          <a:p>
            <a:pPr>
              <a:lnSpc>
                <a:spcPct val="100000"/>
              </a:lnSpc>
              <a:spcBef>
                <a:spcPts val="1023"/>
              </a:spcBef>
              <a:buClr>
                <a:srgbClr val="F5A408"/>
              </a:buClr>
              <a:buSzPct val="80000"/>
              <a:buFont typeface="Wingdings 3" panose="05040102010807070707" pitchFamily="18" charset="2"/>
              <a:buChar char=""/>
            </a:pPr>
            <a:r>
              <a:rPr lang="en-US" altLang="en-US" sz="2900" b="1" dirty="0">
                <a:solidFill>
                  <a:srgbClr val="000000"/>
                </a:solidFill>
                <a:latin typeface="Times New Roman" panose="02020603050405020304" pitchFamily="18" charset="0"/>
              </a:rPr>
              <a:t>Domestic Policy</a:t>
            </a:r>
          </a:p>
          <a:p>
            <a:pPr lvl="1">
              <a:lnSpc>
                <a:spcPct val="100000"/>
              </a:lnSpc>
              <a:spcBef>
                <a:spcPts val="1023"/>
              </a:spcBef>
              <a:buClr>
                <a:srgbClr val="F5A408"/>
              </a:buClr>
              <a:buSzPct val="80000"/>
              <a:buFont typeface="Wingdings 3" panose="05040102010807070707" pitchFamily="18" charset="2"/>
              <a:buChar char=""/>
            </a:pPr>
            <a:r>
              <a:rPr lang="en-US" altLang="en-US" sz="2400" b="1" dirty="0">
                <a:solidFill>
                  <a:srgbClr val="000000"/>
                </a:solidFill>
                <a:latin typeface="Times New Roman" panose="02020603050405020304" pitchFamily="18" charset="0"/>
              </a:rPr>
              <a:t>Interstate Highway Act 1956</a:t>
            </a:r>
          </a:p>
          <a:p>
            <a:pPr lvl="1">
              <a:lnSpc>
                <a:spcPct val="100000"/>
              </a:lnSpc>
              <a:spcBef>
                <a:spcPts val="1023"/>
              </a:spcBef>
              <a:buClr>
                <a:srgbClr val="F5A408"/>
              </a:buClr>
              <a:buSzPct val="80000"/>
              <a:buFont typeface="Wingdings 3" panose="05040102010807070707" pitchFamily="18" charset="2"/>
              <a:buChar char=""/>
            </a:pPr>
            <a:r>
              <a:rPr lang="en-US" altLang="en-US" sz="2400" b="1" dirty="0">
                <a:solidFill>
                  <a:srgbClr val="000000"/>
                </a:solidFill>
                <a:latin typeface="Times New Roman" panose="02020603050405020304" pitchFamily="18" charset="0"/>
              </a:rPr>
              <a:t>Housing Boom</a:t>
            </a:r>
          </a:p>
          <a:p>
            <a:pPr lvl="1">
              <a:lnSpc>
                <a:spcPct val="100000"/>
              </a:lnSpc>
              <a:spcBef>
                <a:spcPts val="1023"/>
              </a:spcBef>
              <a:buClr>
                <a:srgbClr val="F5A408"/>
              </a:buClr>
              <a:buSzPct val="80000"/>
              <a:buFont typeface="Wingdings 3" panose="05040102010807070707" pitchFamily="18" charset="2"/>
              <a:buChar char=""/>
            </a:pPr>
            <a:r>
              <a:rPr lang="en-US" altLang="en-US" sz="2400" b="1" dirty="0">
                <a:solidFill>
                  <a:srgbClr val="000000"/>
                </a:solidFill>
                <a:latin typeface="Times New Roman" panose="02020603050405020304" pitchFamily="18" charset="0"/>
              </a:rPr>
              <a:t>Economic Prosperity</a:t>
            </a:r>
          </a:p>
          <a:p>
            <a:pPr lvl="1">
              <a:lnSpc>
                <a:spcPct val="100000"/>
              </a:lnSpc>
              <a:spcBef>
                <a:spcPts val="1023"/>
              </a:spcBef>
              <a:buClr>
                <a:srgbClr val="F5A408"/>
              </a:buClr>
              <a:buSzPct val="80000"/>
              <a:buFont typeface="Wingdings 3" panose="05040102010807070707" pitchFamily="18" charset="2"/>
              <a:buChar char=""/>
            </a:pPr>
            <a:r>
              <a:rPr lang="en-US" altLang="en-US" sz="2400" b="1" dirty="0">
                <a:solidFill>
                  <a:srgbClr val="000000"/>
                </a:solidFill>
                <a:latin typeface="Times New Roman" panose="02020603050405020304" pitchFamily="18" charset="0"/>
              </a:rPr>
              <a:t>Conformity</a:t>
            </a:r>
          </a:p>
        </p:txBody>
      </p:sp>
      <p:pic>
        <p:nvPicPr>
          <p:cNvPr id="8806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9446" y="222006"/>
            <a:ext cx="2843671" cy="3455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2" descr="http://media-2.web.britannica.com/eb-media/85/73385-004-C8B71BA8.jpg"/>
          <p:cNvPicPr>
            <a:picLocks noChangeAspect="1" noChangeArrowheads="1"/>
          </p:cNvPicPr>
          <p:nvPr/>
        </p:nvPicPr>
        <p:blipFill>
          <a:blip r:embed="rId5" cstate="print"/>
          <a:srcRect/>
          <a:stretch>
            <a:fillRect/>
          </a:stretch>
        </p:blipFill>
        <p:spPr bwMode="auto">
          <a:xfrm>
            <a:off x="240322" y="4546836"/>
            <a:ext cx="2836985" cy="2311164"/>
          </a:xfrm>
          <a:prstGeom prst="rect">
            <a:avLst/>
          </a:prstGeom>
          <a:noFill/>
          <a:ln w="9525">
            <a:noFill/>
            <a:miter lim="800000"/>
            <a:headEnd/>
            <a:tailEnd/>
          </a:ln>
        </p:spPr>
      </p:pic>
    </p:spTree>
    <p:extLst>
      <p:ext uri="{BB962C8B-B14F-4D97-AF65-F5344CB8AC3E}">
        <p14:creationId xmlns:p14="http://schemas.microsoft.com/office/powerpoint/2010/main" val="34745210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Grp="1" noChangeArrowheads="1"/>
          </p:cNvSpPr>
          <p:nvPr>
            <p:ph type="title"/>
          </p:nvPr>
        </p:nvSpPr>
        <p:spPr>
          <a:xfrm>
            <a:off x="1212059" y="1"/>
            <a:ext cx="6788944" cy="609600"/>
          </a:xfrm>
        </p:spPr>
        <p:txBody>
          <a:bodyPr anchor="t">
            <a:normAutofit fontScale="90000"/>
          </a:bodyPr>
          <a:lstStyle/>
          <a:p>
            <a:pPr algn="ctr">
              <a:lnSpc>
                <a:spcPct val="100000"/>
              </a:lnSpc>
              <a:tabLst>
                <a:tab pos="0" algn="l"/>
                <a:tab pos="467586" algn="l"/>
                <a:tab pos="935173" algn="l"/>
                <a:tab pos="1402760" algn="l"/>
                <a:tab pos="1870347" algn="l"/>
                <a:tab pos="2337933" algn="l"/>
                <a:tab pos="2805520" algn="l"/>
                <a:tab pos="3273107" algn="l"/>
                <a:tab pos="3740694" algn="l"/>
                <a:tab pos="4208280" algn="l"/>
                <a:tab pos="4675866" algn="l"/>
                <a:tab pos="5143453" algn="l"/>
                <a:tab pos="5611040" algn="l"/>
                <a:tab pos="6078627" algn="l"/>
                <a:tab pos="6546213" algn="l"/>
                <a:tab pos="7013800" algn="l"/>
                <a:tab pos="7481387" algn="l"/>
                <a:tab pos="7948973" algn="l"/>
                <a:tab pos="8416560" algn="l"/>
                <a:tab pos="8884146" algn="l"/>
                <a:tab pos="9351733" algn="l"/>
              </a:tabLst>
            </a:pPr>
            <a:r>
              <a:rPr lang="en-US" altLang="en-US" b="1" dirty="0" smtClean="0">
                <a:solidFill>
                  <a:srgbClr val="000000"/>
                </a:solidFill>
                <a:latin typeface="Times New Roman" panose="02020603050405020304" pitchFamily="18" charset="0"/>
              </a:rPr>
              <a:t>The Space Race</a:t>
            </a:r>
          </a:p>
        </p:txBody>
      </p:sp>
      <p:pic>
        <p:nvPicPr>
          <p:cNvPr id="778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129" y="386345"/>
            <a:ext cx="2518994" cy="30661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
          <p:cNvPicPr>
            <a:picLocks noChangeAspect="1"/>
          </p:cNvPicPr>
          <p:nvPr/>
        </p:nvPicPr>
        <p:blipFill>
          <a:blip r:embed="rId4" cstate="print"/>
          <a:stretch>
            <a:fillRect/>
          </a:stretch>
        </p:blipFill>
        <p:spPr>
          <a:xfrm>
            <a:off x="1670539" y="3505200"/>
            <a:ext cx="3774604" cy="3352800"/>
          </a:xfrm>
          <a:prstGeom prst="rect">
            <a:avLst/>
          </a:prstGeom>
        </p:spPr>
      </p:pic>
      <p:sp>
        <p:nvSpPr>
          <p:cNvPr id="5" name="Rectangle 1"/>
          <p:cNvSpPr txBox="1">
            <a:spLocks noChangeArrowheads="1"/>
          </p:cNvSpPr>
          <p:nvPr/>
        </p:nvSpPr>
        <p:spPr>
          <a:xfrm>
            <a:off x="2989385" y="2227385"/>
            <a:ext cx="2743200" cy="762000"/>
          </a:xfrm>
          <a:prstGeom prst="rect">
            <a:avLst/>
          </a:prstGeom>
        </p:spPr>
        <p:txBody>
          <a:bodyPr vert="horz" lIns="93517" tIns="46759" rIns="93517" bIns="46759" rtlCol="0" anchor="t">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tabLst>
                <a:tab pos="0" algn="l"/>
                <a:tab pos="467586" algn="l"/>
                <a:tab pos="935173" algn="l"/>
                <a:tab pos="1402760" algn="l"/>
                <a:tab pos="1870347" algn="l"/>
                <a:tab pos="2337933" algn="l"/>
                <a:tab pos="2805520" algn="l"/>
                <a:tab pos="3273107" algn="l"/>
                <a:tab pos="3740694" algn="l"/>
                <a:tab pos="4208280" algn="l"/>
                <a:tab pos="4675866" algn="l"/>
                <a:tab pos="5143453" algn="l"/>
                <a:tab pos="5611040" algn="l"/>
                <a:tab pos="6078627" algn="l"/>
                <a:tab pos="6546213" algn="l"/>
                <a:tab pos="7013800" algn="l"/>
                <a:tab pos="7481387" algn="l"/>
                <a:tab pos="7948973" algn="l"/>
                <a:tab pos="8416560" algn="l"/>
                <a:tab pos="8884146" algn="l"/>
                <a:tab pos="9351733" algn="l"/>
              </a:tabLst>
            </a:pPr>
            <a:r>
              <a:rPr lang="en-US" altLang="en-US" b="1" dirty="0">
                <a:solidFill>
                  <a:srgbClr val="000000"/>
                </a:solidFill>
                <a:latin typeface="Times New Roman" panose="02020603050405020304" pitchFamily="18" charset="0"/>
              </a:rPr>
              <a:t>Sputnik: 1957</a:t>
            </a:r>
          </a:p>
        </p:txBody>
      </p:sp>
      <p:pic>
        <p:nvPicPr>
          <p:cNvPr id="3" name="Picture 2"/>
          <p:cNvPicPr>
            <a:picLocks noChangeAspect="1"/>
          </p:cNvPicPr>
          <p:nvPr/>
        </p:nvPicPr>
        <p:blipFill>
          <a:blip r:embed="rId5" cstate="print"/>
          <a:stretch>
            <a:fillRect/>
          </a:stretch>
        </p:blipFill>
        <p:spPr>
          <a:xfrm>
            <a:off x="5838092" y="804844"/>
            <a:ext cx="3305908" cy="4777271"/>
          </a:xfrm>
          <a:prstGeom prst="rect">
            <a:avLst/>
          </a:prstGeom>
        </p:spPr>
      </p:pic>
    </p:spTree>
    <p:extLst>
      <p:ext uri="{BB962C8B-B14F-4D97-AF65-F5344CB8AC3E}">
        <p14:creationId xmlns:p14="http://schemas.microsoft.com/office/powerpoint/2010/main" val="22672724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0099" y="3987800"/>
            <a:ext cx="4314286" cy="2870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9874" name="Rectangle 1"/>
          <p:cNvSpPr>
            <a:spLocks noGrp="1" noChangeArrowheads="1"/>
          </p:cNvSpPr>
          <p:nvPr>
            <p:ph type="title"/>
          </p:nvPr>
        </p:nvSpPr>
        <p:spPr>
          <a:xfrm>
            <a:off x="0" y="0"/>
            <a:ext cx="3907200" cy="1052525"/>
          </a:xfrm>
        </p:spPr>
        <p:txBody>
          <a:bodyPr>
            <a:normAutofit fontScale="90000"/>
          </a:bodyPr>
          <a:lstStyle/>
          <a:p>
            <a:pPr>
              <a:lnSpc>
                <a:spcPct val="100000"/>
              </a:lnSpc>
              <a:tabLst>
                <a:tab pos="0" algn="l"/>
                <a:tab pos="467586" algn="l"/>
                <a:tab pos="935173" algn="l"/>
                <a:tab pos="1402760" algn="l"/>
                <a:tab pos="1870347" algn="l"/>
                <a:tab pos="2337933" algn="l"/>
                <a:tab pos="2805520" algn="l"/>
                <a:tab pos="3273107" algn="l"/>
                <a:tab pos="3740694" algn="l"/>
                <a:tab pos="4208280" algn="l"/>
                <a:tab pos="4675866" algn="l"/>
                <a:tab pos="5143453" algn="l"/>
                <a:tab pos="5611040" algn="l"/>
                <a:tab pos="6078627" algn="l"/>
                <a:tab pos="6546213" algn="l"/>
                <a:tab pos="7013800" algn="l"/>
                <a:tab pos="7481387" algn="l"/>
                <a:tab pos="7948973" algn="l"/>
                <a:tab pos="8416560" algn="l"/>
                <a:tab pos="8884146" algn="l"/>
                <a:tab pos="9351733" algn="l"/>
              </a:tabLst>
            </a:pPr>
            <a:r>
              <a:rPr lang="en-US" altLang="en-US" b="1" u="sng" dirty="0" smtClean="0">
                <a:solidFill>
                  <a:srgbClr val="000000"/>
                </a:solidFill>
                <a:latin typeface="Times New Roman" panose="02020603050405020304" pitchFamily="18" charset="0"/>
                <a:hlinkClick r:id="rId4"/>
              </a:rPr>
              <a:t>The Arms Race</a:t>
            </a:r>
            <a:endParaRPr lang="en-US" altLang="en-US" b="1" u="sng" dirty="0" smtClean="0">
              <a:solidFill>
                <a:srgbClr val="000000"/>
              </a:solidFill>
              <a:latin typeface="Times New Roman" panose="02020603050405020304" pitchFamily="18" charset="0"/>
            </a:endParaRPr>
          </a:p>
        </p:txBody>
      </p:sp>
      <p:sp>
        <p:nvSpPr>
          <p:cNvPr id="79875" name="Text Box 2"/>
          <p:cNvSpPr txBox="1">
            <a:spLocks noChangeArrowheads="1"/>
          </p:cNvSpPr>
          <p:nvPr/>
        </p:nvSpPr>
        <p:spPr bwMode="auto">
          <a:xfrm>
            <a:off x="1376364" y="1666875"/>
            <a:ext cx="2712244" cy="451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45" tIns="46022" rIns="92045" bIns="46022"/>
          <a:lstStyle>
            <a:lvl1pPr marL="325438" indent="-325438">
              <a:lnSpc>
                <a:spcPct val="93000"/>
              </a:lnSpc>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9pPr>
          </a:lstStyle>
          <a:p>
            <a:pPr>
              <a:lnSpc>
                <a:spcPct val="100000"/>
              </a:lnSpc>
              <a:spcBef>
                <a:spcPts val="1023"/>
              </a:spcBef>
              <a:buClr>
                <a:srgbClr val="F5A408"/>
              </a:buClr>
              <a:buSzPct val="80000"/>
              <a:buFont typeface="Wingdings 3" panose="05040102010807070707" pitchFamily="18" charset="2"/>
              <a:buChar char=""/>
            </a:pPr>
            <a:endParaRPr lang="en-US" altLang="en-US" sz="2900" b="1" dirty="0">
              <a:solidFill>
                <a:srgbClr val="000000"/>
              </a:solidFill>
              <a:latin typeface="Times New Roman" panose="02020603050405020304" pitchFamily="18" charset="0"/>
            </a:endParaRPr>
          </a:p>
        </p:txBody>
      </p:sp>
      <p:pic>
        <p:nvPicPr>
          <p:cNvPr id="7987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5202" y="298450"/>
            <a:ext cx="4484690" cy="35123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987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l="11124" t="10478" r="14023" b="11932"/>
          <a:stretch>
            <a:fillRect/>
          </a:stretch>
        </p:blipFill>
        <p:spPr bwMode="auto">
          <a:xfrm>
            <a:off x="0" y="981284"/>
            <a:ext cx="2532185" cy="3104609"/>
          </a:xfrm>
          <a:prstGeom prst="rect">
            <a:avLst/>
          </a:prstGeom>
          <a:noFill/>
          <a:ln>
            <a:noFill/>
          </a:ln>
          <a:effectLst/>
          <a:extLst>
            <a:ext uri="{909E8E84-426E-40DD-AFC4-6F175D3DCCD1}">
              <a14:hiddenFill xmlns:a14="http://schemas.microsoft.com/office/drawing/2010/main">
                <a:blipFill dpi="0" rotWithShape="0">
                  <a:blip/>
                  <a:srcRect l="11124" t="10478" r="14023" b="11932"/>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5" descr="http://img.timeinc.net/time/magazine/archive/covers/1961/1101610908_400.jpg"/>
          <p:cNvPicPr>
            <a:picLocks noChangeAspect="1" noChangeArrowheads="1"/>
          </p:cNvPicPr>
          <p:nvPr/>
        </p:nvPicPr>
        <p:blipFill>
          <a:blip r:embed="rId7" cstate="print"/>
          <a:srcRect/>
          <a:stretch>
            <a:fillRect/>
          </a:stretch>
        </p:blipFill>
        <p:spPr bwMode="auto">
          <a:xfrm>
            <a:off x="2078857" y="3642502"/>
            <a:ext cx="2440389" cy="3215498"/>
          </a:xfrm>
          <a:prstGeom prst="rect">
            <a:avLst/>
          </a:prstGeom>
          <a:noFill/>
          <a:ln w="9525">
            <a:noFill/>
            <a:miter lim="800000"/>
            <a:headEnd/>
            <a:tailEnd/>
          </a:ln>
        </p:spPr>
      </p:pic>
    </p:spTree>
    <p:extLst>
      <p:ext uri="{BB962C8B-B14F-4D97-AF65-F5344CB8AC3E}">
        <p14:creationId xmlns:p14="http://schemas.microsoft.com/office/powerpoint/2010/main" val="18752892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smtClean="0"/>
          </a:p>
        </p:txBody>
      </p:sp>
      <p:sp>
        <p:nvSpPr>
          <p:cNvPr id="7171" name="Content Placeholder 2"/>
          <p:cNvSpPr>
            <a:spLocks noGrp="1"/>
          </p:cNvSpPr>
          <p:nvPr>
            <p:ph idx="1"/>
          </p:nvPr>
        </p:nvSpPr>
        <p:spPr/>
        <p:txBody>
          <a:bodyPr/>
          <a:lstStyle/>
          <a:p>
            <a:endParaRPr lang="en-US" smtClean="0"/>
          </a:p>
        </p:txBody>
      </p:sp>
      <p:pic>
        <p:nvPicPr>
          <p:cNvPr id="7172" name="Picture 2" descr="http://www.blog.markloiseau.com/wp-content/uploads/2010/02/Tsar_Bomba.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p:cNvSpPr>
            <a:spLocks noGrp="1" noChangeArrowheads="1"/>
          </p:cNvSpPr>
          <p:nvPr>
            <p:ph type="title"/>
          </p:nvPr>
        </p:nvSpPr>
        <p:spPr>
          <a:xfrm>
            <a:off x="2391508" y="0"/>
            <a:ext cx="4343399" cy="1055077"/>
          </a:xfrm>
        </p:spPr>
        <p:txBody>
          <a:bodyPr>
            <a:normAutofit/>
          </a:bodyPr>
          <a:lstStyle/>
          <a:p>
            <a:pPr>
              <a:lnSpc>
                <a:spcPct val="100000"/>
              </a:lnSpc>
              <a:tabLst>
                <a:tab pos="0" algn="l"/>
                <a:tab pos="467586" algn="l"/>
                <a:tab pos="935173" algn="l"/>
                <a:tab pos="1402760" algn="l"/>
                <a:tab pos="1870347" algn="l"/>
                <a:tab pos="2337933" algn="l"/>
                <a:tab pos="2805520" algn="l"/>
                <a:tab pos="3273107" algn="l"/>
                <a:tab pos="3740694" algn="l"/>
                <a:tab pos="4208280" algn="l"/>
                <a:tab pos="4675866" algn="l"/>
                <a:tab pos="5143453" algn="l"/>
                <a:tab pos="5611040" algn="l"/>
                <a:tab pos="6078627" algn="l"/>
                <a:tab pos="6546213" algn="l"/>
                <a:tab pos="7013800" algn="l"/>
                <a:tab pos="7481387" algn="l"/>
                <a:tab pos="7948973" algn="l"/>
                <a:tab pos="8416560" algn="l"/>
                <a:tab pos="8884146" algn="l"/>
                <a:tab pos="9351733" algn="l"/>
              </a:tabLst>
            </a:pPr>
            <a:r>
              <a:rPr lang="en-US" altLang="en-US" b="1" dirty="0" smtClean="0">
                <a:solidFill>
                  <a:srgbClr val="000000"/>
                </a:solidFill>
                <a:latin typeface="Times New Roman" panose="02020603050405020304" pitchFamily="18" charset="0"/>
                <a:hlinkClick r:id="rId3"/>
              </a:rPr>
              <a:t>Duck and Cover</a:t>
            </a:r>
            <a:endParaRPr lang="en-US" altLang="en-US" b="1" dirty="0" smtClean="0">
              <a:solidFill>
                <a:srgbClr val="000000"/>
              </a:solidFill>
              <a:latin typeface="Times New Roman" panose="02020603050405020304" pitchFamily="18" charset="0"/>
            </a:endParaRPr>
          </a:p>
        </p:txBody>
      </p:sp>
      <p:pic>
        <p:nvPicPr>
          <p:cNvPr id="819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9850" y="1382591"/>
            <a:ext cx="6643228" cy="5000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310055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5552" y="0"/>
            <a:ext cx="1728448" cy="16001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0114" name="Rectangle 1"/>
          <p:cNvSpPr>
            <a:spLocks noGrp="1" noChangeArrowheads="1"/>
          </p:cNvSpPr>
          <p:nvPr>
            <p:ph type="title"/>
          </p:nvPr>
        </p:nvSpPr>
        <p:spPr>
          <a:xfrm>
            <a:off x="3229435" y="0"/>
            <a:ext cx="4120933" cy="914400"/>
          </a:xfrm>
        </p:spPr>
        <p:txBody>
          <a:bodyPr/>
          <a:lstStyle/>
          <a:p>
            <a:pPr>
              <a:lnSpc>
                <a:spcPct val="100000"/>
              </a:lnSpc>
              <a:tabLst>
                <a:tab pos="0" algn="l"/>
                <a:tab pos="467586" algn="l"/>
                <a:tab pos="935173" algn="l"/>
                <a:tab pos="1402760" algn="l"/>
                <a:tab pos="1870347" algn="l"/>
                <a:tab pos="2337933" algn="l"/>
                <a:tab pos="2805520" algn="l"/>
                <a:tab pos="3273107" algn="l"/>
                <a:tab pos="3740694" algn="l"/>
                <a:tab pos="4208280" algn="l"/>
                <a:tab pos="4675866" algn="l"/>
                <a:tab pos="5143453" algn="l"/>
                <a:tab pos="5611040" algn="l"/>
                <a:tab pos="6078627" algn="l"/>
                <a:tab pos="6546213" algn="l"/>
                <a:tab pos="7013800" algn="l"/>
                <a:tab pos="7481387" algn="l"/>
                <a:tab pos="7948973" algn="l"/>
                <a:tab pos="8416560" algn="l"/>
                <a:tab pos="8884146" algn="l"/>
                <a:tab pos="9351733" algn="l"/>
              </a:tabLst>
            </a:pPr>
            <a:r>
              <a:rPr lang="en-US" altLang="en-US" u="sng" dirty="0" smtClean="0">
                <a:solidFill>
                  <a:srgbClr val="000000"/>
                </a:solidFill>
                <a:latin typeface="Times New Roman" panose="02020603050405020304" pitchFamily="18" charset="0"/>
              </a:rPr>
              <a:t>John F. Kennedy</a:t>
            </a:r>
          </a:p>
        </p:txBody>
      </p:sp>
      <p:sp>
        <p:nvSpPr>
          <p:cNvPr id="90115" name="Text Box 2"/>
          <p:cNvSpPr txBox="1">
            <a:spLocks noChangeArrowheads="1"/>
          </p:cNvSpPr>
          <p:nvPr/>
        </p:nvSpPr>
        <p:spPr bwMode="auto">
          <a:xfrm>
            <a:off x="3377987" y="1178170"/>
            <a:ext cx="2987644" cy="738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45" tIns="46022" rIns="92045" bIns="46022"/>
          <a:lstStyle>
            <a:lvl1pPr marL="325438" indent="-325438">
              <a:lnSpc>
                <a:spcPct val="93000"/>
              </a:lnSpc>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1pPr>
            <a:lvl2pPr marL="725488" indent="-268288">
              <a:lnSpc>
                <a:spcPct val="93000"/>
              </a:lnSpc>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9pPr>
          </a:lstStyle>
          <a:p>
            <a:pPr>
              <a:lnSpc>
                <a:spcPct val="100000"/>
              </a:lnSpc>
              <a:spcBef>
                <a:spcPts val="1023"/>
              </a:spcBef>
              <a:buClr>
                <a:srgbClr val="F5A408"/>
              </a:buClr>
              <a:buSzPct val="80000"/>
              <a:buFont typeface="Wingdings 3" panose="05040102010807070707" pitchFamily="18" charset="2"/>
              <a:buChar char=""/>
            </a:pPr>
            <a:r>
              <a:rPr lang="en-US" altLang="en-US" sz="2900" b="1" dirty="0">
                <a:solidFill>
                  <a:srgbClr val="000000"/>
                </a:solidFill>
                <a:latin typeface="Times New Roman" panose="02020603050405020304" pitchFamily="18" charset="0"/>
              </a:rPr>
              <a:t>1960 </a:t>
            </a:r>
            <a:r>
              <a:rPr lang="en-US" altLang="en-US" sz="2900" b="1" dirty="0" smtClean="0">
                <a:solidFill>
                  <a:srgbClr val="000000"/>
                </a:solidFill>
                <a:latin typeface="Times New Roman" panose="02020603050405020304" pitchFamily="18" charset="0"/>
              </a:rPr>
              <a:t>Election</a:t>
            </a:r>
            <a:endParaRPr lang="en-US" altLang="en-US" sz="2900" b="1" dirty="0">
              <a:solidFill>
                <a:srgbClr val="000000"/>
              </a:solidFill>
              <a:latin typeface="Times New Roman" panose="02020603050405020304" pitchFamily="18" charset="0"/>
            </a:endParaRPr>
          </a:p>
        </p:txBody>
      </p:sp>
      <p:pic>
        <p:nvPicPr>
          <p:cNvPr id="901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883874" cy="3571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011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4909" y="2215662"/>
            <a:ext cx="5879091" cy="46423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50229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Grp="1" noChangeArrowheads="1"/>
          </p:cNvSpPr>
          <p:nvPr>
            <p:ph type="title"/>
          </p:nvPr>
        </p:nvSpPr>
        <p:spPr>
          <a:xfrm>
            <a:off x="0" y="1"/>
            <a:ext cx="2848708" cy="527537"/>
          </a:xfrm>
        </p:spPr>
        <p:txBody>
          <a:bodyPr>
            <a:normAutofit fontScale="90000"/>
          </a:bodyPr>
          <a:lstStyle/>
          <a:p>
            <a:pPr>
              <a:lnSpc>
                <a:spcPct val="100000"/>
              </a:lnSpc>
              <a:tabLst>
                <a:tab pos="0" algn="l"/>
                <a:tab pos="467586" algn="l"/>
                <a:tab pos="935173" algn="l"/>
                <a:tab pos="1402760" algn="l"/>
                <a:tab pos="1870347" algn="l"/>
                <a:tab pos="2337933" algn="l"/>
                <a:tab pos="2805520" algn="l"/>
                <a:tab pos="3273107" algn="l"/>
                <a:tab pos="3740694" algn="l"/>
                <a:tab pos="4208280" algn="l"/>
                <a:tab pos="4675866" algn="l"/>
                <a:tab pos="5143453" algn="l"/>
                <a:tab pos="5611040" algn="l"/>
                <a:tab pos="6078627" algn="l"/>
                <a:tab pos="6546213" algn="l"/>
                <a:tab pos="7013800" algn="l"/>
                <a:tab pos="7481387" algn="l"/>
                <a:tab pos="7948973" algn="l"/>
                <a:tab pos="8416560" algn="l"/>
                <a:tab pos="8884146" algn="l"/>
                <a:tab pos="9351733" algn="l"/>
              </a:tabLst>
            </a:pPr>
            <a:r>
              <a:rPr lang="en-US" altLang="en-US" dirty="0" smtClean="0">
                <a:solidFill>
                  <a:srgbClr val="000000"/>
                </a:solidFill>
                <a:latin typeface="Times New Roman" panose="02020603050405020304" pitchFamily="18" charset="0"/>
              </a:rPr>
              <a:t>Kennedy</a:t>
            </a:r>
          </a:p>
        </p:txBody>
      </p:sp>
      <p:sp>
        <p:nvSpPr>
          <p:cNvPr id="92163" name="Text Box 2"/>
          <p:cNvSpPr txBox="1">
            <a:spLocks noChangeArrowheads="1"/>
          </p:cNvSpPr>
          <p:nvPr/>
        </p:nvSpPr>
        <p:spPr bwMode="auto">
          <a:xfrm>
            <a:off x="0" y="557946"/>
            <a:ext cx="3643745" cy="2711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45" tIns="46022" rIns="92045" bIns="46022"/>
          <a:lstStyle>
            <a:lvl1pPr marL="325438" indent="-325438">
              <a:lnSpc>
                <a:spcPct val="93000"/>
              </a:lnSpc>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1pPr>
            <a:lvl2pPr marL="725488" indent="-268288">
              <a:lnSpc>
                <a:spcPct val="93000"/>
              </a:lnSpc>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2pPr>
            <a:lvl3pPr indent="-227013">
              <a:lnSpc>
                <a:spcPct val="93000"/>
              </a:lnSpc>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solidFill>
                  <a:schemeClr val="bg1"/>
                </a:solidFill>
                <a:latin typeface="Arial" panose="020B0604020202020204" pitchFamily="34" charset="0"/>
                <a:ea typeface="Microsoft YaHei" panose="020B0503020204020204" pitchFamily="34" charset="-122"/>
              </a:defRPr>
            </a:lvl9pPr>
          </a:lstStyle>
          <a:p>
            <a:pPr>
              <a:lnSpc>
                <a:spcPct val="100000"/>
              </a:lnSpc>
              <a:spcBef>
                <a:spcPts val="1023"/>
              </a:spcBef>
              <a:buClr>
                <a:srgbClr val="F5A408"/>
              </a:buClr>
              <a:buSzPct val="80000"/>
              <a:buFont typeface="Wingdings 3" panose="05040102010807070707" pitchFamily="18" charset="2"/>
              <a:buChar char=""/>
            </a:pPr>
            <a:r>
              <a:rPr lang="en-US" altLang="en-US" sz="2900" b="1" dirty="0">
                <a:solidFill>
                  <a:srgbClr val="000000"/>
                </a:solidFill>
                <a:latin typeface="Times New Roman" panose="02020603050405020304" pitchFamily="18" charset="0"/>
              </a:rPr>
              <a:t>Domestic Policy</a:t>
            </a:r>
          </a:p>
          <a:p>
            <a:pPr lvl="1">
              <a:lnSpc>
                <a:spcPct val="100000"/>
              </a:lnSpc>
              <a:spcBef>
                <a:spcPts val="1023"/>
              </a:spcBef>
              <a:buClr>
                <a:srgbClr val="F5A408"/>
              </a:buClr>
              <a:buSzPct val="80000"/>
              <a:buFont typeface="Wingdings 3" panose="05040102010807070707" pitchFamily="18" charset="2"/>
              <a:buChar char=""/>
            </a:pPr>
            <a:r>
              <a:rPr lang="en-US" altLang="en-US" sz="2400" b="1" u="sng" dirty="0">
                <a:solidFill>
                  <a:srgbClr val="000000"/>
                </a:solidFill>
                <a:latin typeface="Times New Roman" panose="02020603050405020304" pitchFamily="18" charset="0"/>
              </a:rPr>
              <a:t>New Frontier</a:t>
            </a:r>
          </a:p>
          <a:p>
            <a:pPr lvl="1">
              <a:lnSpc>
                <a:spcPct val="100000"/>
              </a:lnSpc>
              <a:spcBef>
                <a:spcPts val="1023"/>
              </a:spcBef>
              <a:buClr>
                <a:srgbClr val="F5A408"/>
              </a:buClr>
              <a:buSzPct val="80000"/>
              <a:buFont typeface="Wingdings 3" panose="05040102010807070707" pitchFamily="18" charset="2"/>
              <a:buChar char=""/>
            </a:pPr>
            <a:r>
              <a:rPr lang="en-US" altLang="en-US" sz="2400" b="1" u="sng" dirty="0" smtClean="0">
                <a:solidFill>
                  <a:srgbClr val="000000"/>
                </a:solidFill>
                <a:latin typeface="Times New Roman" panose="02020603050405020304" pitchFamily="18" charset="0"/>
              </a:rPr>
              <a:t>Peace </a:t>
            </a:r>
            <a:r>
              <a:rPr lang="en-US" altLang="en-US" sz="2400" b="1" u="sng" dirty="0">
                <a:solidFill>
                  <a:srgbClr val="000000"/>
                </a:solidFill>
                <a:latin typeface="Times New Roman" panose="02020603050405020304" pitchFamily="18" charset="0"/>
              </a:rPr>
              <a:t>Corps</a:t>
            </a:r>
          </a:p>
          <a:p>
            <a:pPr lvl="1">
              <a:lnSpc>
                <a:spcPct val="100000"/>
              </a:lnSpc>
              <a:spcBef>
                <a:spcPts val="1023"/>
              </a:spcBef>
              <a:buClr>
                <a:srgbClr val="F5A408"/>
              </a:buClr>
              <a:buSzPct val="80000"/>
              <a:buFont typeface="Wingdings 3" panose="05040102010807070707" pitchFamily="18" charset="2"/>
              <a:buChar char=""/>
            </a:pPr>
            <a:r>
              <a:rPr lang="en-US" altLang="en-US" sz="2400" b="1" u="sng" dirty="0" smtClean="0">
                <a:solidFill>
                  <a:srgbClr val="000000"/>
                </a:solidFill>
                <a:latin typeface="Times New Roman" panose="02020603050405020304" pitchFamily="18" charset="0"/>
              </a:rPr>
              <a:t>Space </a:t>
            </a:r>
            <a:r>
              <a:rPr lang="en-US" altLang="en-US" sz="2400" b="1" u="sng" dirty="0">
                <a:solidFill>
                  <a:srgbClr val="000000"/>
                </a:solidFill>
                <a:latin typeface="Times New Roman" panose="02020603050405020304" pitchFamily="18" charset="0"/>
              </a:rPr>
              <a:t>Race</a:t>
            </a:r>
          </a:p>
          <a:p>
            <a:pPr lvl="2">
              <a:lnSpc>
                <a:spcPct val="100000"/>
              </a:lnSpc>
              <a:spcBef>
                <a:spcPts val="1023"/>
              </a:spcBef>
              <a:buClr>
                <a:srgbClr val="F5A408"/>
              </a:buClr>
              <a:buSzPct val="80000"/>
              <a:buFont typeface="Wingdings 3" panose="05040102010807070707" pitchFamily="18" charset="2"/>
              <a:buChar char=""/>
            </a:pPr>
            <a:r>
              <a:rPr lang="en-US" altLang="en-US" sz="2100" b="1" u="sng" dirty="0">
                <a:solidFill>
                  <a:srgbClr val="000000"/>
                </a:solidFill>
                <a:latin typeface="Times New Roman" panose="02020603050405020304" pitchFamily="18" charset="0"/>
              </a:rPr>
              <a:t>John </a:t>
            </a:r>
            <a:r>
              <a:rPr lang="en-US" altLang="en-US" sz="2100" b="1" u="sng" dirty="0" smtClean="0">
                <a:solidFill>
                  <a:srgbClr val="000000"/>
                </a:solidFill>
                <a:latin typeface="Times New Roman" panose="02020603050405020304" pitchFamily="18" charset="0"/>
              </a:rPr>
              <a:t>Glenn</a:t>
            </a:r>
            <a:endParaRPr lang="en-US" altLang="en-US" sz="2100" b="1" dirty="0">
              <a:solidFill>
                <a:srgbClr val="000000"/>
              </a:solidFill>
              <a:latin typeface="Times New Roman" panose="02020603050405020304" pitchFamily="18" charset="0"/>
            </a:endParaRPr>
          </a:p>
        </p:txBody>
      </p:sp>
      <p:pic>
        <p:nvPicPr>
          <p:cNvPr id="9216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0656" y="304682"/>
            <a:ext cx="3129235" cy="2014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6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2725" y="2536825"/>
            <a:ext cx="2549767" cy="432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6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30041" y="3269151"/>
            <a:ext cx="2513959" cy="2287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982244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677</Words>
  <Application>Microsoft Office PowerPoint</Application>
  <PresentationFormat>Overhead</PresentationFormat>
  <Paragraphs>111</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Microsoft YaHei</vt:lpstr>
      <vt:lpstr>MS PGothic</vt:lpstr>
      <vt:lpstr>Arial</vt:lpstr>
      <vt:lpstr>Calibri</vt:lpstr>
      <vt:lpstr>Calibri Light</vt:lpstr>
      <vt:lpstr>Century</vt:lpstr>
      <vt:lpstr>Times New Roman</vt:lpstr>
      <vt:lpstr>Wingdings</vt:lpstr>
      <vt:lpstr>Wingdings 3</vt:lpstr>
      <vt:lpstr>Office Theme</vt:lpstr>
      <vt:lpstr>PowerPoint Presentation</vt:lpstr>
      <vt:lpstr>PowerPoint Presentation</vt:lpstr>
      <vt:lpstr>Dwight D. Eisenhower </vt:lpstr>
      <vt:lpstr>The Space Race</vt:lpstr>
      <vt:lpstr>The Arms Race</vt:lpstr>
      <vt:lpstr>PowerPoint Presentation</vt:lpstr>
      <vt:lpstr>Duck and Cover</vt:lpstr>
      <vt:lpstr>John F. Kennedy</vt:lpstr>
      <vt:lpstr>Kennedy</vt:lpstr>
      <vt:lpstr>Kennedy</vt:lpstr>
      <vt:lpstr>Bay of Pigs Invasion</vt:lpstr>
      <vt:lpstr>Cuban Missile Crisis 1962</vt:lpstr>
      <vt:lpstr>Outcome</vt:lpstr>
      <vt:lpstr>PowerPoint Presentation</vt:lpstr>
      <vt:lpstr>PowerPoint Presentation</vt:lpstr>
      <vt:lpstr>The Great Society</vt:lpstr>
    </vt:vector>
  </TitlesOfParts>
  <Company>Conroe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Tolmsoff, Shawn</dc:creator>
  <cp:lastModifiedBy>Tolmsoff, Shawn</cp:lastModifiedBy>
  <cp:revision>13</cp:revision>
  <dcterms:created xsi:type="dcterms:W3CDTF">2015-03-24T21:42:39Z</dcterms:created>
  <dcterms:modified xsi:type="dcterms:W3CDTF">2015-03-31T11:40:24Z</dcterms:modified>
</cp:coreProperties>
</file>