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</p:sldMasterIdLst>
  <p:notesMasterIdLst>
    <p:notesMasterId r:id="rId31"/>
  </p:notesMasterIdLst>
  <p:sldIdLst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48" y="10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B3ED3-43CA-4161-AFFD-FB305C1BB333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510B8-456D-42DE-80EC-5C8136F50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89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sldNum" sz="quarter"/>
          </p:nvPr>
        </p:nvSpPr>
        <p:spPr>
          <a:xfrm>
            <a:off x="4398963" y="9555163"/>
            <a:ext cx="3368675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E6641818-E828-4F5C-8B95-BE59E4F67CB8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2560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/>
          <p:cNvSpPr>
            <a:spLocks noChangeArrowheads="1"/>
          </p:cNvSpPr>
          <p:nvPr>
            <p:ph type="body" idx="1"/>
          </p:nvPr>
        </p:nvSpPr>
        <p:spPr>
          <a:xfrm>
            <a:off x="0" y="4572000"/>
            <a:ext cx="7772400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b="1" smtClean="0"/>
              <a:t>Orval Faubus</a:t>
            </a:r>
          </a:p>
          <a:p>
            <a:r>
              <a:rPr lang="en-US" altLang="en-US" smtClean="0"/>
              <a:t>Gov. of Arkansas</a:t>
            </a:r>
          </a:p>
          <a:p>
            <a:r>
              <a:rPr lang="en-US" altLang="en-US" smtClean="0"/>
              <a:t>Ordered the AK National Guard to surround the all-white Little Rock HS to prevent 9 black students (the “Little Rock Nine”)</a:t>
            </a:r>
          </a:p>
          <a:p>
            <a:r>
              <a:rPr lang="en-US" altLang="en-US" smtClean="0"/>
              <a:t> from entering</a:t>
            </a:r>
          </a:p>
          <a:p>
            <a:r>
              <a:rPr lang="en-US" altLang="en-US" smtClean="0"/>
              <a:t>Refused to provide protection to the black students</a:t>
            </a:r>
          </a:p>
          <a:p>
            <a:r>
              <a:rPr lang="en-US" altLang="en-US" smtClean="0"/>
              <a:t>Pres. Eisenhower sent troops to make sure the students could attend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15929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xfrm>
            <a:off x="4398963" y="9555163"/>
            <a:ext cx="3368675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30FE742C-AE95-48FC-A95E-BC2D4B811868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4403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mtClean="0"/>
              <a:t>Non-violent methods were not powerful enough</a:t>
            </a:r>
          </a:p>
          <a:p>
            <a:r>
              <a:rPr lang="en-US" altLang="en-US" smtClean="0"/>
              <a:t>Blacks should control their own communities &amp; businesses to free themselves from domination of whites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71330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 noChangeArrowheads="1"/>
          </p:cNvSpPr>
          <p:nvPr>
            <p:ph type="sldNum" sz="quarter"/>
          </p:nvPr>
        </p:nvSpPr>
        <p:spPr>
          <a:xfrm>
            <a:off x="4398963" y="9555163"/>
            <a:ext cx="3368675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1FAF7F08-FE94-4566-B795-CD1FEA4D0183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460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mtClean="0"/>
              <a:t>“Black is beautiful”</a:t>
            </a:r>
          </a:p>
          <a:p>
            <a:r>
              <a:rPr lang="en-US" altLang="en-US" smtClean="0"/>
              <a:t>Afro haircuts &amp; fashion based on African culture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85149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/>
          <p:cNvSpPr>
            <a:spLocks noGrp="1" noChangeArrowheads="1"/>
          </p:cNvSpPr>
          <p:nvPr>
            <p:ph type="sldNum" sz="quarter"/>
          </p:nvPr>
        </p:nvSpPr>
        <p:spPr>
          <a:xfrm>
            <a:off x="4398963" y="9555163"/>
            <a:ext cx="3368675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FE372FD2-AD8F-4634-ACA5-580A46B59F0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4813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mtClean="0"/>
              <a:t>Student Non-Violent Coordinating Committee (SNCC)</a:t>
            </a:r>
          </a:p>
          <a:p>
            <a:r>
              <a:rPr lang="en-US" altLang="en-US" smtClean="0"/>
              <a:t>Banned white participation</a:t>
            </a:r>
          </a:p>
          <a:p>
            <a:r>
              <a:rPr lang="en-US" altLang="en-US" smtClean="0"/>
              <a:t>Black Muslims</a:t>
            </a:r>
          </a:p>
          <a:p>
            <a:r>
              <a:rPr lang="en-US" altLang="en-US" smtClean="0"/>
              <a:t>Islam should be the black religion &amp; form their own state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1981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sldNum" sz="quarter"/>
          </p:nvPr>
        </p:nvSpPr>
        <p:spPr>
          <a:xfrm>
            <a:off x="4398963" y="9555163"/>
            <a:ext cx="3368675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69DC061A-3B7D-433D-BEDC-F629735CA9A8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5017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mtClean="0"/>
              <a:t>Black activists who demanded more opportunities and benefits for blacks</a:t>
            </a:r>
          </a:p>
          <a:p>
            <a:r>
              <a:rPr lang="en-US" altLang="en-US" smtClean="0"/>
              <a:t>Full-employment, decent housing, &amp; education</a:t>
            </a:r>
          </a:p>
          <a:p>
            <a:r>
              <a:rPr lang="en-US" altLang="en-US" smtClean="0"/>
              <a:t>Founded in Oakland, CA</a:t>
            </a:r>
          </a:p>
          <a:p>
            <a:r>
              <a:rPr lang="en-US" altLang="en-US" smtClean="0"/>
              <a:t>Claimed the right to carry weapons to protect black neighborhoods from the police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94112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/>
          <p:cNvSpPr>
            <a:spLocks noGrp="1" noChangeArrowheads="1"/>
          </p:cNvSpPr>
          <p:nvPr>
            <p:ph type="sldNum" sz="quarter"/>
          </p:nvPr>
        </p:nvSpPr>
        <p:spPr>
          <a:xfrm>
            <a:off x="4398963" y="9555163"/>
            <a:ext cx="3368675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C9BC995B-A6AB-44EC-8F42-66C5B978C0A5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5222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mtClean="0"/>
              <a:t>Black Muslim leader who questioned MLK’s non-violence</a:t>
            </a:r>
          </a:p>
          <a:p>
            <a:r>
              <a:rPr lang="en-US" altLang="en-US" smtClean="0"/>
              <a:t>Should meet violence with violence</a:t>
            </a:r>
          </a:p>
          <a:p>
            <a:r>
              <a:rPr lang="en-US" altLang="en-US" smtClean="0"/>
              <a:t>Assassinated by rival Black Muslims in 1965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69653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/>
          <p:cNvSpPr>
            <a:spLocks noGrp="1" noChangeArrowheads="1"/>
          </p:cNvSpPr>
          <p:nvPr>
            <p:ph type="sldNum" sz="quarter"/>
          </p:nvPr>
        </p:nvSpPr>
        <p:spPr>
          <a:xfrm>
            <a:off x="4398963" y="9555163"/>
            <a:ext cx="3368675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2FE00F07-0370-4959-BB9F-467C5C62B3D8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5427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mtClean="0"/>
              <a:t>Ghettos- ethnic communities in decaying inner cities where blacks were forced to live</a:t>
            </a:r>
          </a:p>
          <a:p>
            <a:r>
              <a:rPr lang="en-US" altLang="en-US" smtClean="0"/>
              <a:t>Whites would not sell their middle class homes to blacks</a:t>
            </a:r>
          </a:p>
          <a:p>
            <a:r>
              <a:rPr lang="en-US" altLang="en-US" smtClean="0"/>
              <a:t>Frustration erupted in a series of riots</a:t>
            </a:r>
          </a:p>
          <a:p>
            <a:r>
              <a:rPr lang="en-US" altLang="en-US" smtClean="0"/>
              <a:t>April 1968 MLK was assassinated by a white supremacist in TN</a:t>
            </a:r>
          </a:p>
          <a:p>
            <a:r>
              <a:rPr lang="en-US" altLang="en-US" smtClean="0"/>
              <a:t>Sparked race riots across the nation</a:t>
            </a:r>
          </a:p>
          <a:p>
            <a:r>
              <a:rPr lang="en-US" altLang="en-US" smtClean="0"/>
              <a:t>Showed that there was still work to be done to eliminate racism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51061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xfrm>
            <a:off x="4398963" y="9555163"/>
            <a:ext cx="3368675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39741B8C-CF12-4040-8484-96C06910349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2765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mtClean="0"/>
              <a:t>Gov. Faubus closed the school down &amp; asked to postpone integration</a:t>
            </a:r>
          </a:p>
          <a:p>
            <a:r>
              <a:rPr lang="en-US" altLang="en-US" smtClean="0"/>
              <a:t>SC ruled against any delay &amp; forced the school to reopen</a:t>
            </a:r>
          </a:p>
          <a:p>
            <a:r>
              <a:rPr lang="en-US" altLang="en-US" smtClean="0"/>
              <a:t>Other Governors:</a:t>
            </a:r>
          </a:p>
          <a:p>
            <a:r>
              <a:rPr lang="en-US" altLang="en-US" smtClean="0"/>
              <a:t>Lester Maddox- waved an ax at AA trying to enter his restaurant, later elected Gov. of GA</a:t>
            </a:r>
          </a:p>
          <a:p>
            <a:r>
              <a:rPr lang="en-US" altLang="en-US" smtClean="0"/>
              <a:t>Alabama Gov. George Wallace- stood at the door to the U of Alabama to stop two AA from enrolling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53898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/>
          </p:nvPr>
        </p:nvSpPr>
        <p:spPr>
          <a:xfrm>
            <a:off x="4398963" y="9555163"/>
            <a:ext cx="3368675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365CAA-B9D0-4EB0-883F-E3CC0BD40785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2969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mtClean="0"/>
              <a:t>Sit-ins</a:t>
            </a:r>
          </a:p>
          <a:p>
            <a:r>
              <a:rPr lang="en-US" altLang="en-US" smtClean="0"/>
              <a:t>AA students sat at “whites only” lunch counters throughout the South</a:t>
            </a:r>
          </a:p>
          <a:p>
            <a:r>
              <a:rPr lang="en-US" altLang="en-US" smtClean="0"/>
              <a:t>Freedom Rides</a:t>
            </a:r>
          </a:p>
          <a:p>
            <a:r>
              <a:rPr lang="en-US" altLang="en-US" smtClean="0"/>
              <a:t>Interracial groups rode buses in protest</a:t>
            </a:r>
          </a:p>
          <a:p>
            <a:r>
              <a:rPr lang="en-US" altLang="en-US" smtClean="0"/>
              <a:t>Result: stores desegregated &amp; hired AA, confrontations forced the govt to intervene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65859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xfrm>
            <a:off x="4398963" y="9555163"/>
            <a:ext cx="3368675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8B85037A-F95B-44C2-8D6C-514FFD272E6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3174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2"/>
          <p:cNvSpPr>
            <a:spLocks noChangeArrowheads="1"/>
          </p:cNvSpPr>
          <p:nvPr>
            <p:ph type="body" idx="1"/>
          </p:nvPr>
        </p:nvSpPr>
        <p:spPr>
          <a:xfrm>
            <a:off x="0" y="4572000"/>
            <a:ext cx="7772400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mtClean="0"/>
              <a:t>Believed in:</a:t>
            </a:r>
          </a:p>
          <a:p>
            <a:r>
              <a:rPr lang="en-US" altLang="en-US" smtClean="0"/>
              <a:t>Non-violence</a:t>
            </a:r>
          </a:p>
          <a:p>
            <a:r>
              <a:rPr lang="en-US" altLang="en-US" smtClean="0"/>
              <a:t>Civil disobedience- if govt passed an unjust law, ppl should hold peaceful marches, boycotts, picketing, &amp; demonstrations</a:t>
            </a:r>
          </a:p>
          <a:p>
            <a:r>
              <a:rPr lang="en-US" altLang="en-US" smtClean="0"/>
              <a:t>Arrested while leading a march in Birmingham, AL</a:t>
            </a:r>
          </a:p>
          <a:p>
            <a:r>
              <a:rPr lang="en-US" altLang="en-US" smtClean="0"/>
              <a:t>“Letter from a Birmingham Jail”</a:t>
            </a:r>
          </a:p>
          <a:p>
            <a:r>
              <a:rPr lang="en-US" altLang="en-US" smtClean="0"/>
              <a:t>Explained the reasons why AA could no longer patiently wait for their constitutional rights from the courts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66313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/>
          </p:nvPr>
        </p:nvSpPr>
        <p:spPr>
          <a:xfrm>
            <a:off x="4398963" y="9555163"/>
            <a:ext cx="3368675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A248758B-CA86-4919-9DB8-8EE3AE1A683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3379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mtClean="0"/>
              <a:t>MLK &amp; other civil rights leaders organized a march to pressure Congress to pass the new CR bill</a:t>
            </a:r>
          </a:p>
          <a:p>
            <a:r>
              <a:rPr lang="en-US" altLang="en-US" smtClean="0"/>
              <a:t>250,000 attended-largest demonstration for human rights in US history</a:t>
            </a:r>
          </a:p>
          <a:p>
            <a:r>
              <a:rPr lang="en-US" altLang="en-US" smtClean="0"/>
              <a:t>MLK met with JFK, but JFK was assassinated a few months later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8818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xfrm>
            <a:off x="4398963" y="9555163"/>
            <a:ext cx="3368675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22FBD2D4-F404-4E62-B780-872AA2901D08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358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2"/>
          <p:cNvSpPr>
            <a:spLocks noChangeArrowheads="1"/>
          </p:cNvSpPr>
          <p:nvPr>
            <p:ph type="body" idx="1"/>
          </p:nvPr>
        </p:nvSpPr>
        <p:spPr>
          <a:xfrm>
            <a:off x="0" y="4572000"/>
            <a:ext cx="7772400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mtClean="0"/>
              <a:t>Prohibited discrimination based on race, color, religion, or ethnic origin in hotels, restaurants, and all places of employment </a:t>
            </a:r>
          </a:p>
          <a:p>
            <a:r>
              <a:rPr lang="en-US" altLang="en-US" smtClean="0"/>
              <a:t>doing business with the fed govt</a:t>
            </a:r>
          </a:p>
          <a:p>
            <a:r>
              <a:rPr lang="en-US" altLang="en-US" smtClean="0"/>
              <a:t>Cut off fed. aid to schools with segregation</a:t>
            </a:r>
          </a:p>
          <a:p>
            <a:r>
              <a:rPr lang="en-US" altLang="en-US" smtClean="0"/>
              <a:t>Gave the fed. govt power to register voters</a:t>
            </a:r>
          </a:p>
          <a:p>
            <a:r>
              <a:rPr lang="en-US" altLang="en-US" smtClean="0"/>
              <a:t>Equal Employment Opportunity Commission enforced the laws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1706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/>
          </p:nvPr>
        </p:nvSpPr>
        <p:spPr>
          <a:xfrm>
            <a:off x="4398963" y="9555163"/>
            <a:ext cx="3368675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7090B335-B2EE-4BEB-AEBE-1EB40E327E20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3789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mtClean="0"/>
              <a:t>24th Amendment</a:t>
            </a:r>
          </a:p>
          <a:p>
            <a:r>
              <a:rPr lang="en-US" altLang="en-US" smtClean="0"/>
              <a:t>1964 eliminated poll taxes in federal elections</a:t>
            </a:r>
          </a:p>
          <a:p>
            <a:r>
              <a:rPr lang="en-US" altLang="en-US" smtClean="0"/>
              <a:t>Selma Marches</a:t>
            </a:r>
          </a:p>
          <a:p>
            <a:r>
              <a:rPr lang="en-US" altLang="en-US" smtClean="0"/>
              <a:t>Voting demonstrators were attacked in Selma, AL</a:t>
            </a:r>
          </a:p>
          <a:p>
            <a:r>
              <a:rPr lang="en-US" altLang="en-US" smtClean="0"/>
              <a:t>Pres. Johnson reacted by introducing a voting rights bill</a:t>
            </a:r>
          </a:p>
          <a:p>
            <a:r>
              <a:rPr lang="en-US" altLang="en-US" smtClean="0"/>
              <a:t>Voting Rights Act of 1965</a:t>
            </a:r>
          </a:p>
          <a:p>
            <a:r>
              <a:rPr lang="en-US" altLang="en-US" smtClean="0"/>
              <a:t>Ended poll taxes and literacy tests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77207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sldNum" sz="quarter"/>
          </p:nvPr>
        </p:nvSpPr>
        <p:spPr>
          <a:xfrm>
            <a:off x="4398963" y="9555163"/>
            <a:ext cx="3368675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D244A564-4F52-4F98-A6CB-68732F805425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399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mtClean="0"/>
              <a:t>Programs increased minority #s in colleges, careers, and many businesses to correct past imbalances</a:t>
            </a:r>
          </a:p>
          <a:p>
            <a:r>
              <a:rPr lang="en-US" altLang="en-US" smtClean="0"/>
              <a:t>Critics called it reverse discrimination</a:t>
            </a:r>
          </a:p>
          <a:p>
            <a:r>
              <a:rPr lang="en-US" altLang="en-US" smtClean="0"/>
              <a:t>Phased out over time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26665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sldNum" sz="quarter"/>
          </p:nvPr>
        </p:nvSpPr>
        <p:spPr>
          <a:xfrm>
            <a:off x="4398963" y="9555163"/>
            <a:ext cx="3368675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EF58CDEF-972E-4B3C-A59C-072B1B4DD98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4198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mtClean="0"/>
              <a:t>Christian preacher who supported civil rights</a:t>
            </a:r>
          </a:p>
          <a:p>
            <a:r>
              <a:rPr lang="en-US" altLang="en-US" smtClean="0"/>
              <a:t>Paid to bail out MLK &amp; toured with him</a:t>
            </a:r>
          </a:p>
          <a:p>
            <a:r>
              <a:rPr lang="en-US" altLang="en-US" smtClean="0"/>
              <a:t>Advised Pres. Eisenhower to send troops to help Little Rock Nine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21002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10C37-9AEE-4157-A18E-31AC77D1E4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903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6EC71-4D7D-48B1-A373-F224FB897B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4483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10C37-9AEE-4157-A18E-31AC77D1E4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7905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4469-B277-4975-9196-6D9846206D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67939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0E7BD-61A1-4944-8F21-ABC92172E1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3240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41538"/>
            <a:ext cx="5075767" cy="364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8567" y="2141538"/>
            <a:ext cx="5077884" cy="364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93A1-FCD2-46F2-9EA8-5569450C1A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25466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4DD78-6B89-4FB1-8319-C4A0CCF45F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27326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87333-AE5E-4D14-807B-A6A0A3DCB3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07329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DF46D-D392-4C46-8842-4470A3E858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9942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3E35B-7259-40A2-86E8-37E28E6183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59154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59DA1-5AB7-4DA0-85C2-5FBA753D91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99166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6EC71-4D7D-48B1-A373-F224FB897B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3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77767" y="609600"/>
            <a:ext cx="2588684" cy="517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609600"/>
            <a:ext cx="7564967" cy="517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D0B3F-53B7-4A81-A612-CCC12F0A96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644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77767" y="609600"/>
            <a:ext cx="2588684" cy="517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609600"/>
            <a:ext cx="7564967" cy="517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D0B3F-53B7-4A81-A612-CCC12F0A96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8702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10C37-9AEE-4157-A18E-31AC77D1E4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4574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4469-B277-4975-9196-6D9846206D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24641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0E7BD-61A1-4944-8F21-ABC92172E1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87000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41538"/>
            <a:ext cx="5075767" cy="364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8567" y="2141538"/>
            <a:ext cx="5077884" cy="364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93A1-FCD2-46F2-9EA8-5569450C1A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83370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4DD78-6B89-4FB1-8319-C4A0CCF45F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03153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87333-AE5E-4D14-807B-A6A0A3DCB3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23678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DF46D-D392-4C46-8842-4470A3E858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79704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3E35B-7259-40A2-86E8-37E28E6183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64244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59DA1-5AB7-4DA0-85C2-5FBA753D91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093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10C37-9AEE-4157-A18E-31AC77D1E4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50356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6EC71-4D7D-48B1-A373-F224FB897B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44332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77767" y="609600"/>
            <a:ext cx="2588684" cy="517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609600"/>
            <a:ext cx="7564967" cy="517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D0B3F-53B7-4A81-A612-CCC12F0A96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80580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10C37-9AEE-4157-A18E-31AC77D1E4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6492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4469-B277-4975-9196-6D9846206D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05037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0E7BD-61A1-4944-8F21-ABC92172E1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86329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41538"/>
            <a:ext cx="5075767" cy="364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8567" y="2141538"/>
            <a:ext cx="5077884" cy="364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93A1-FCD2-46F2-9EA8-5569450C1A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47525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4DD78-6B89-4FB1-8319-C4A0CCF45F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97501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87333-AE5E-4D14-807B-A6A0A3DCB3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93817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DF46D-D392-4C46-8842-4470A3E858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85805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3E35B-7259-40A2-86E8-37E28E6183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861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4469-B277-4975-9196-6D9846206D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01173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59DA1-5AB7-4DA0-85C2-5FBA753D91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283293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6EC71-4D7D-48B1-A373-F224FB897B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74304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77767" y="609600"/>
            <a:ext cx="2588684" cy="517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609600"/>
            <a:ext cx="7564967" cy="517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D0B3F-53B7-4A81-A612-CCC12F0A96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96235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10C37-9AEE-4157-A18E-31AC77D1E4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156098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4469-B277-4975-9196-6D9846206D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39082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0E7BD-61A1-4944-8F21-ABC92172E1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83594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41538"/>
            <a:ext cx="5075767" cy="364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8567" y="2141538"/>
            <a:ext cx="5077884" cy="364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93A1-FCD2-46F2-9EA8-5569450C1A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1834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4DD78-6B89-4FB1-8319-C4A0CCF45F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11111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87333-AE5E-4D14-807B-A6A0A3DCB3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18582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DF46D-D392-4C46-8842-4470A3E858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18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0E7BD-61A1-4944-8F21-ABC92172E1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69118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3E35B-7259-40A2-86E8-37E28E6183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27681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59DA1-5AB7-4DA0-85C2-5FBA753D91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22975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6EC71-4D7D-48B1-A373-F224FB897B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82511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77767" y="609600"/>
            <a:ext cx="2588684" cy="517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609600"/>
            <a:ext cx="7564967" cy="517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D0B3F-53B7-4A81-A612-CCC12F0A96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841153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10C37-9AEE-4157-A18E-31AC77D1E4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57040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4469-B277-4975-9196-6D9846206D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1823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0E7BD-61A1-4944-8F21-ABC92172E1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29027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41538"/>
            <a:ext cx="5075767" cy="364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8567" y="2141538"/>
            <a:ext cx="5077884" cy="364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93A1-FCD2-46F2-9EA8-5569450C1A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987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4DD78-6B89-4FB1-8319-C4A0CCF45F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33593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87333-AE5E-4D14-807B-A6A0A3DCB3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921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41538"/>
            <a:ext cx="5075767" cy="364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8567" y="2141538"/>
            <a:ext cx="5077884" cy="364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93A1-FCD2-46F2-9EA8-5569450C1A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38248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DF46D-D392-4C46-8842-4470A3E858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463794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3E35B-7259-40A2-86E8-37E28E6183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84648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59DA1-5AB7-4DA0-85C2-5FBA753D91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32750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6EC71-4D7D-48B1-A373-F224FB897B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13591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77767" y="609600"/>
            <a:ext cx="2588684" cy="517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609600"/>
            <a:ext cx="7564967" cy="517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D0B3F-53B7-4A81-A612-CCC12F0A96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521999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10C37-9AEE-4157-A18E-31AC77D1E4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59173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4469-B277-4975-9196-6D9846206D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72483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0E7BD-61A1-4944-8F21-ABC92172E1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23428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41538"/>
            <a:ext cx="5075767" cy="364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8567" y="2141538"/>
            <a:ext cx="5077884" cy="364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93A1-FCD2-46F2-9EA8-5569450C1A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99446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4DD78-6B89-4FB1-8319-C4A0CCF45F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921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4DD78-6B89-4FB1-8319-C4A0CCF45F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2105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87333-AE5E-4D14-807B-A6A0A3DCB3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99329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DF46D-D392-4C46-8842-4470A3E858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0235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3E35B-7259-40A2-86E8-37E28E6183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04875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59DA1-5AB7-4DA0-85C2-5FBA753D91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01952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6EC71-4D7D-48B1-A373-F224FB897B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42663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77767" y="609600"/>
            <a:ext cx="2588684" cy="517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609600"/>
            <a:ext cx="7564967" cy="517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D0B3F-53B7-4A81-A612-CCC12F0A96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981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87333-AE5E-4D14-807B-A6A0A3DCB3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98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DF46D-D392-4C46-8842-4470A3E858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467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3E35B-7259-40A2-86E8-37E28E6183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26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4469-B277-4975-9196-6D9846206D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2048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59DA1-5AB7-4DA0-85C2-5FBA753D91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693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6EC71-4D7D-48B1-A373-F224FB897B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886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77767" y="609600"/>
            <a:ext cx="2588684" cy="517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609600"/>
            <a:ext cx="7564967" cy="517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D0B3F-53B7-4A81-A612-CCC12F0A96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8060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10C37-9AEE-4157-A18E-31AC77D1E4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855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4469-B277-4975-9196-6D9846206D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471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0E7BD-61A1-4944-8F21-ABC92172E1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9179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41538"/>
            <a:ext cx="5075767" cy="364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8567" y="2141538"/>
            <a:ext cx="5077884" cy="364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93A1-FCD2-46F2-9EA8-5569450C1A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6499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4DD78-6B89-4FB1-8319-C4A0CCF45F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93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87333-AE5E-4D14-807B-A6A0A3DCB3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482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DF46D-D392-4C46-8842-4470A3E858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888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0E7BD-61A1-4944-8F21-ABC92172E1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4498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3E35B-7259-40A2-86E8-37E28E6183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1738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59DA1-5AB7-4DA0-85C2-5FBA753D91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9583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6EC71-4D7D-48B1-A373-F224FB897B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8442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77767" y="609600"/>
            <a:ext cx="2588684" cy="517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609600"/>
            <a:ext cx="7564967" cy="517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D0B3F-53B7-4A81-A612-CCC12F0A96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3641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10C37-9AEE-4157-A18E-31AC77D1E4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7510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4469-B277-4975-9196-6D9846206D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8121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0E7BD-61A1-4944-8F21-ABC92172E1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7947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41538"/>
            <a:ext cx="5075767" cy="364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8567" y="2141538"/>
            <a:ext cx="5077884" cy="364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93A1-FCD2-46F2-9EA8-5569450C1A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3119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4DD78-6B89-4FB1-8319-C4A0CCF45F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0613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87333-AE5E-4D14-807B-A6A0A3DCB3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8544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41538"/>
            <a:ext cx="5075767" cy="364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8567" y="2141538"/>
            <a:ext cx="5077884" cy="364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93A1-FCD2-46F2-9EA8-5569450C1A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2034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DF46D-D392-4C46-8842-4470A3E858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9272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3E35B-7259-40A2-86E8-37E28E6183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706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59DA1-5AB7-4DA0-85C2-5FBA753D91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99316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6EC71-4D7D-48B1-A373-F224FB897B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35850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77767" y="609600"/>
            <a:ext cx="2588684" cy="517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609600"/>
            <a:ext cx="7564967" cy="517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D0B3F-53B7-4A81-A612-CCC12F0A96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3253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10C37-9AEE-4157-A18E-31AC77D1E4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06729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4469-B277-4975-9196-6D9846206D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9726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0E7BD-61A1-4944-8F21-ABC92172E1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6571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41538"/>
            <a:ext cx="5075767" cy="364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8567" y="2141538"/>
            <a:ext cx="5077884" cy="364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93A1-FCD2-46F2-9EA8-5569450C1A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5027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4DD78-6B89-4FB1-8319-C4A0CCF45F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89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4DD78-6B89-4FB1-8319-C4A0CCF45F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4972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87333-AE5E-4D14-807B-A6A0A3DCB3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7127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DF46D-D392-4C46-8842-4470A3E858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8511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3E35B-7259-40A2-86E8-37E28E6183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7029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59DA1-5AB7-4DA0-85C2-5FBA753D91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6928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6EC71-4D7D-48B1-A373-F224FB897B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4299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77767" y="609600"/>
            <a:ext cx="2588684" cy="517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609600"/>
            <a:ext cx="7564967" cy="517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D0B3F-53B7-4A81-A612-CCC12F0A96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28868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10C37-9AEE-4157-A18E-31AC77D1E4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0927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4469-B277-4975-9196-6D9846206D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40813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0E7BD-61A1-4944-8F21-ABC92172E1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0875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41538"/>
            <a:ext cx="5075767" cy="364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8567" y="2141538"/>
            <a:ext cx="5077884" cy="364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93A1-FCD2-46F2-9EA8-5569450C1A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34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87333-AE5E-4D14-807B-A6A0A3DCB3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3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4DD78-6B89-4FB1-8319-C4A0CCF45F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1857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87333-AE5E-4D14-807B-A6A0A3DCB3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6787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DF46D-D392-4C46-8842-4470A3E858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5571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3E35B-7259-40A2-86E8-37E28E6183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747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59DA1-5AB7-4DA0-85C2-5FBA753D91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4955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6EC71-4D7D-48B1-A373-F224FB897B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25597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77767" y="609600"/>
            <a:ext cx="2588684" cy="517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609600"/>
            <a:ext cx="7564967" cy="517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D0B3F-53B7-4A81-A612-CCC12F0A96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0189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10C37-9AEE-4157-A18E-31AC77D1E4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5085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4469-B277-4975-9196-6D9846206D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7129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0E7BD-61A1-4944-8F21-ABC92172E1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12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DF46D-D392-4C46-8842-4470A3E858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5150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41538"/>
            <a:ext cx="5075767" cy="364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8567" y="2141538"/>
            <a:ext cx="5077884" cy="364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93A1-FCD2-46F2-9EA8-5569450C1A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8717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4DD78-6B89-4FB1-8319-C4A0CCF45F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7810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87333-AE5E-4D14-807B-A6A0A3DCB3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76423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DF46D-D392-4C46-8842-4470A3E858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10232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3E35B-7259-40A2-86E8-37E28E6183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27549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59DA1-5AB7-4DA0-85C2-5FBA753D91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3472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6EC71-4D7D-48B1-A373-F224FB897B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3004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77767" y="609600"/>
            <a:ext cx="2588684" cy="517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609600"/>
            <a:ext cx="7564967" cy="517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D0B3F-53B7-4A81-A612-CCC12F0A96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173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10C37-9AEE-4157-A18E-31AC77D1E4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9170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4469-B277-4975-9196-6D9846206D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974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3E35B-7259-40A2-86E8-37E28E6183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5334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0E7BD-61A1-4944-8F21-ABC92172E1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2296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41538"/>
            <a:ext cx="5075767" cy="364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8567" y="2141538"/>
            <a:ext cx="5077884" cy="364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93A1-FCD2-46F2-9EA8-5569450C1A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093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4DD78-6B89-4FB1-8319-C4A0CCF45F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5670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87333-AE5E-4D14-807B-A6A0A3DCB3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3511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DF46D-D392-4C46-8842-4470A3E858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3950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3E35B-7259-40A2-86E8-37E28E6183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131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59DA1-5AB7-4DA0-85C2-5FBA753D91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5886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6EC71-4D7D-48B1-A373-F224FB897B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4313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77767" y="609600"/>
            <a:ext cx="2588684" cy="517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609600"/>
            <a:ext cx="7564967" cy="517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D0B3F-53B7-4A81-A612-CCC12F0A96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4913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10C37-9AEE-4157-A18E-31AC77D1E4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365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59DA1-5AB7-4DA0-85C2-5FBA753D91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347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4469-B277-4975-9196-6D9846206D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4616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0E7BD-61A1-4944-8F21-ABC92172E1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4579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41538"/>
            <a:ext cx="5075767" cy="364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8567" y="2141538"/>
            <a:ext cx="5077884" cy="364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93A1-FCD2-46F2-9EA8-5569450C1A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6945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4DD78-6B89-4FB1-8319-C4A0CCF45F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13707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87333-AE5E-4D14-807B-A6A0A3DCB3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6738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DF46D-D392-4C46-8842-4470A3E858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734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3E35B-7259-40A2-86E8-37E28E6183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79582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59DA1-5AB7-4DA0-85C2-5FBA753D91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5308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6EC71-4D7D-48B1-A373-F224FB897B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68098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77767" y="609600"/>
            <a:ext cx="2588684" cy="517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609600"/>
            <a:ext cx="7564967" cy="517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D0B3F-53B7-4A81-A612-CCC12F0A96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2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0"/>
            <a:ext cx="12158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1"/>
            <a:ext cx="10356851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41538"/>
            <a:ext cx="10356851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8697385" y="5870576"/>
            <a:ext cx="1610783" cy="37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</a:tabLst>
              <a:defRPr>
                <a:solidFill>
                  <a:srgbClr val="FFFFFF"/>
                </a:solidFill>
                <a:latin typeface="Times New Roman" pitchFamily="18" charset="0"/>
                <a:ea typeface="Microsoft YaHei" panose="020B0503020204020204" pitchFamily="34" charset="-122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cs typeface="Arial Unicode MS" panose="020B0604020202020204" pitchFamily="34" charset="-128"/>
              </a:rPr>
              <a:t>2/2/15</a:t>
            </a:r>
            <a:endParaRPr lang="en-US" altLang="en-US">
              <a:cs typeface="Arial Unicode MS" panose="020B0604020202020204" pitchFamily="34" charset="-128"/>
            </a:endParaRP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609600" y="5870576"/>
            <a:ext cx="7986184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10416118" y="5870576"/>
            <a:ext cx="550333" cy="37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 smtClean="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45662C3-9FCE-4CEE-80E8-E8CA4FA8C6D7}" type="slidenum">
              <a:rPr lang="en-US" altLang="en-US" smtClean="0">
                <a:cs typeface="Arial Unicode MS" panose="020B060402020202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753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0"/>
            <a:ext cx="12158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1"/>
            <a:ext cx="10356851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41538"/>
            <a:ext cx="10356851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8697385" y="5870576"/>
            <a:ext cx="1610783" cy="37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</a:tabLst>
              <a:defRPr>
                <a:solidFill>
                  <a:srgbClr val="FFFFFF"/>
                </a:solidFill>
                <a:latin typeface="Times New Roman" pitchFamily="18" charset="0"/>
                <a:ea typeface="Microsoft YaHei" panose="020B0503020204020204" pitchFamily="34" charset="-122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cs typeface="Arial Unicode MS" panose="020B0604020202020204" pitchFamily="34" charset="-128"/>
              </a:rPr>
              <a:t>2/2/15</a:t>
            </a:r>
            <a:endParaRPr lang="en-US" altLang="en-US">
              <a:cs typeface="Arial Unicode MS" panose="020B0604020202020204" pitchFamily="34" charset="-128"/>
            </a:endParaRP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609600" y="5870576"/>
            <a:ext cx="7986184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10416118" y="5870576"/>
            <a:ext cx="550333" cy="37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 smtClean="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45662C3-9FCE-4CEE-80E8-E8CA4FA8C6D7}" type="slidenum">
              <a:rPr lang="en-US" altLang="en-US" smtClean="0">
                <a:cs typeface="Arial Unicode MS" panose="020B060402020202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871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0"/>
            <a:ext cx="12158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1"/>
            <a:ext cx="10356851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41538"/>
            <a:ext cx="10356851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8697385" y="5870576"/>
            <a:ext cx="1610783" cy="37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</a:tabLst>
              <a:defRPr>
                <a:solidFill>
                  <a:srgbClr val="FFFFFF"/>
                </a:solidFill>
                <a:latin typeface="Times New Roman" pitchFamily="18" charset="0"/>
                <a:ea typeface="Microsoft YaHei" panose="020B0503020204020204" pitchFamily="34" charset="-122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cs typeface="Arial Unicode MS" panose="020B0604020202020204" pitchFamily="34" charset="-128"/>
              </a:rPr>
              <a:t>2/2/15</a:t>
            </a:r>
            <a:endParaRPr lang="en-US" altLang="en-US">
              <a:cs typeface="Arial Unicode MS" panose="020B0604020202020204" pitchFamily="34" charset="-128"/>
            </a:endParaRP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609600" y="5870576"/>
            <a:ext cx="7986184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10416118" y="5870576"/>
            <a:ext cx="550333" cy="37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 smtClean="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45662C3-9FCE-4CEE-80E8-E8CA4FA8C6D7}" type="slidenum">
              <a:rPr lang="en-US" altLang="en-US" smtClean="0">
                <a:cs typeface="Arial Unicode MS" panose="020B060402020202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540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0"/>
            <a:ext cx="12158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1"/>
            <a:ext cx="10356851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41538"/>
            <a:ext cx="10356851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8697385" y="5870576"/>
            <a:ext cx="1610783" cy="37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</a:tabLst>
              <a:defRPr>
                <a:solidFill>
                  <a:srgbClr val="FFFFFF"/>
                </a:solidFill>
                <a:latin typeface="Times New Roman" pitchFamily="18" charset="0"/>
                <a:ea typeface="Microsoft YaHei" panose="020B0503020204020204" pitchFamily="34" charset="-122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cs typeface="Arial Unicode MS" panose="020B0604020202020204" pitchFamily="34" charset="-128"/>
              </a:rPr>
              <a:t>2/2/15</a:t>
            </a:r>
            <a:endParaRPr lang="en-US" altLang="en-US">
              <a:cs typeface="Arial Unicode MS" panose="020B0604020202020204" pitchFamily="34" charset="-128"/>
            </a:endParaRP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609600" y="5870576"/>
            <a:ext cx="7986184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10416118" y="5870576"/>
            <a:ext cx="550333" cy="37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 smtClean="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45662C3-9FCE-4CEE-80E8-E8CA4FA8C6D7}" type="slidenum">
              <a:rPr lang="en-US" altLang="en-US" smtClean="0">
                <a:cs typeface="Arial Unicode MS" panose="020B060402020202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537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0"/>
            <a:ext cx="12158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1"/>
            <a:ext cx="10356851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41538"/>
            <a:ext cx="10356851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8697385" y="5870576"/>
            <a:ext cx="1610783" cy="37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</a:tabLst>
              <a:defRPr>
                <a:solidFill>
                  <a:srgbClr val="FFFFFF"/>
                </a:solidFill>
                <a:latin typeface="Times New Roman" pitchFamily="18" charset="0"/>
                <a:ea typeface="Microsoft YaHei" panose="020B0503020204020204" pitchFamily="34" charset="-122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cs typeface="Arial Unicode MS" panose="020B0604020202020204" pitchFamily="34" charset="-128"/>
              </a:rPr>
              <a:t>2/2/15</a:t>
            </a:r>
            <a:endParaRPr lang="en-US" altLang="en-US">
              <a:cs typeface="Arial Unicode MS" panose="020B0604020202020204" pitchFamily="34" charset="-128"/>
            </a:endParaRP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609600" y="5870576"/>
            <a:ext cx="7986184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10416118" y="5870576"/>
            <a:ext cx="550333" cy="37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 smtClean="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45662C3-9FCE-4CEE-80E8-E8CA4FA8C6D7}" type="slidenum">
              <a:rPr lang="en-US" altLang="en-US" smtClean="0">
                <a:cs typeface="Arial Unicode MS" panose="020B060402020202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865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0"/>
            <a:ext cx="12158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1"/>
            <a:ext cx="10356851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41538"/>
            <a:ext cx="10356851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8697385" y="5870576"/>
            <a:ext cx="1610783" cy="37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</a:tabLst>
              <a:defRPr>
                <a:solidFill>
                  <a:srgbClr val="FFFFFF"/>
                </a:solidFill>
                <a:latin typeface="Times New Roman" pitchFamily="18" charset="0"/>
                <a:ea typeface="Microsoft YaHei" panose="020B0503020204020204" pitchFamily="34" charset="-122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cs typeface="Arial Unicode MS" panose="020B0604020202020204" pitchFamily="34" charset="-128"/>
              </a:rPr>
              <a:t>2/2/15</a:t>
            </a:r>
            <a:endParaRPr lang="en-US" altLang="en-US">
              <a:cs typeface="Arial Unicode MS" panose="020B0604020202020204" pitchFamily="34" charset="-128"/>
            </a:endParaRP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609600" y="5870576"/>
            <a:ext cx="7986184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10416118" y="5870576"/>
            <a:ext cx="550333" cy="37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 smtClean="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45662C3-9FCE-4CEE-80E8-E8CA4FA8C6D7}" type="slidenum">
              <a:rPr lang="en-US" altLang="en-US" smtClean="0">
                <a:cs typeface="Arial Unicode MS" panose="020B060402020202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336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0"/>
            <a:ext cx="12158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1"/>
            <a:ext cx="10356851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41538"/>
            <a:ext cx="10356851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8697385" y="5870576"/>
            <a:ext cx="1610783" cy="37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</a:tabLst>
              <a:defRPr>
                <a:solidFill>
                  <a:srgbClr val="FFFFFF"/>
                </a:solidFill>
                <a:latin typeface="Times New Roman" pitchFamily="18" charset="0"/>
                <a:ea typeface="Microsoft YaHei" panose="020B0503020204020204" pitchFamily="34" charset="-122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cs typeface="Arial Unicode MS" panose="020B0604020202020204" pitchFamily="34" charset="-128"/>
              </a:rPr>
              <a:t>2/2/15</a:t>
            </a:r>
            <a:endParaRPr lang="en-US" altLang="en-US">
              <a:cs typeface="Arial Unicode MS" panose="020B0604020202020204" pitchFamily="34" charset="-128"/>
            </a:endParaRP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609600" y="5870576"/>
            <a:ext cx="7986184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10416118" y="5870576"/>
            <a:ext cx="550333" cy="37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 smtClean="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45662C3-9FCE-4CEE-80E8-E8CA4FA8C6D7}" type="slidenum">
              <a:rPr lang="en-US" altLang="en-US" smtClean="0">
                <a:cs typeface="Arial Unicode MS" panose="020B060402020202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559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0"/>
            <a:ext cx="12158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1"/>
            <a:ext cx="10356851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41538"/>
            <a:ext cx="10356851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8697385" y="5870576"/>
            <a:ext cx="1610783" cy="37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</a:tabLst>
              <a:defRPr>
                <a:solidFill>
                  <a:srgbClr val="FFFFFF"/>
                </a:solidFill>
                <a:latin typeface="Times New Roman" pitchFamily="18" charset="0"/>
                <a:ea typeface="Microsoft YaHei" panose="020B0503020204020204" pitchFamily="34" charset="-122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cs typeface="Arial Unicode MS" panose="020B0604020202020204" pitchFamily="34" charset="-128"/>
              </a:rPr>
              <a:t>2/2/15</a:t>
            </a:r>
            <a:endParaRPr lang="en-US" altLang="en-US">
              <a:cs typeface="Arial Unicode MS" panose="020B0604020202020204" pitchFamily="34" charset="-128"/>
            </a:endParaRP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609600" y="5870576"/>
            <a:ext cx="7986184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10416118" y="5870576"/>
            <a:ext cx="550333" cy="37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 smtClean="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45662C3-9FCE-4CEE-80E8-E8CA4FA8C6D7}" type="slidenum">
              <a:rPr lang="en-US" altLang="en-US" smtClean="0">
                <a:cs typeface="Arial Unicode MS" panose="020B060402020202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249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0"/>
            <a:ext cx="12158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1"/>
            <a:ext cx="10356851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41538"/>
            <a:ext cx="10356851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8697385" y="5870576"/>
            <a:ext cx="1610783" cy="37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</a:tabLst>
              <a:defRPr>
                <a:solidFill>
                  <a:srgbClr val="FFFFFF"/>
                </a:solidFill>
                <a:latin typeface="Times New Roman" pitchFamily="18" charset="0"/>
                <a:ea typeface="Microsoft YaHei" panose="020B0503020204020204" pitchFamily="34" charset="-122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cs typeface="Arial Unicode MS" panose="020B0604020202020204" pitchFamily="34" charset="-128"/>
              </a:rPr>
              <a:t>2/2/15</a:t>
            </a:r>
            <a:endParaRPr lang="en-US" altLang="en-US">
              <a:cs typeface="Arial Unicode MS" panose="020B0604020202020204" pitchFamily="34" charset="-128"/>
            </a:endParaRP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609600" y="5870576"/>
            <a:ext cx="7986184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10416118" y="5870576"/>
            <a:ext cx="550333" cy="37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 smtClean="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45662C3-9FCE-4CEE-80E8-E8CA4FA8C6D7}" type="slidenum">
              <a:rPr lang="en-US" altLang="en-US" smtClean="0">
                <a:cs typeface="Arial Unicode MS" panose="020B060402020202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980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0"/>
            <a:ext cx="12158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1"/>
            <a:ext cx="10356851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41538"/>
            <a:ext cx="10356851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8697385" y="5870576"/>
            <a:ext cx="1610783" cy="37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</a:tabLst>
              <a:defRPr>
                <a:solidFill>
                  <a:srgbClr val="FFFFFF"/>
                </a:solidFill>
                <a:latin typeface="Times New Roman" pitchFamily="18" charset="0"/>
                <a:ea typeface="Microsoft YaHei" panose="020B0503020204020204" pitchFamily="34" charset="-122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cs typeface="Arial Unicode MS" panose="020B0604020202020204" pitchFamily="34" charset="-128"/>
              </a:rPr>
              <a:t>2/2/15</a:t>
            </a:r>
            <a:endParaRPr lang="en-US" altLang="en-US">
              <a:cs typeface="Arial Unicode MS" panose="020B0604020202020204" pitchFamily="34" charset="-128"/>
            </a:endParaRP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609600" y="5870576"/>
            <a:ext cx="7986184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10416118" y="5870576"/>
            <a:ext cx="550333" cy="37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 smtClean="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45662C3-9FCE-4CEE-80E8-E8CA4FA8C6D7}" type="slidenum">
              <a:rPr lang="en-US" altLang="en-US" smtClean="0">
                <a:cs typeface="Arial Unicode MS" panose="020B060402020202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697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0"/>
            <a:ext cx="12158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1"/>
            <a:ext cx="10356851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41538"/>
            <a:ext cx="10356851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8697385" y="5870576"/>
            <a:ext cx="1610783" cy="37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</a:tabLst>
              <a:defRPr>
                <a:solidFill>
                  <a:srgbClr val="FFFFFF"/>
                </a:solidFill>
                <a:latin typeface="Times New Roman" pitchFamily="18" charset="0"/>
                <a:ea typeface="Microsoft YaHei" panose="020B0503020204020204" pitchFamily="34" charset="-122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cs typeface="Arial Unicode MS" panose="020B0604020202020204" pitchFamily="34" charset="-128"/>
              </a:rPr>
              <a:t>2/2/15</a:t>
            </a:r>
            <a:endParaRPr lang="en-US" altLang="en-US">
              <a:cs typeface="Arial Unicode MS" panose="020B0604020202020204" pitchFamily="34" charset="-128"/>
            </a:endParaRP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609600" y="5870576"/>
            <a:ext cx="7986184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10416118" y="5870576"/>
            <a:ext cx="550333" cy="37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 smtClean="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45662C3-9FCE-4CEE-80E8-E8CA4FA8C6D7}" type="slidenum">
              <a:rPr lang="en-US" altLang="en-US" smtClean="0">
                <a:cs typeface="Arial Unicode MS" panose="020B060402020202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46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0"/>
            <a:ext cx="12158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1"/>
            <a:ext cx="10356851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41538"/>
            <a:ext cx="10356851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8697385" y="5870576"/>
            <a:ext cx="1610783" cy="37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</a:tabLst>
              <a:defRPr>
                <a:solidFill>
                  <a:srgbClr val="FFFFFF"/>
                </a:solidFill>
                <a:latin typeface="Times New Roman" pitchFamily="18" charset="0"/>
                <a:ea typeface="Microsoft YaHei" panose="020B0503020204020204" pitchFamily="34" charset="-122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cs typeface="Arial Unicode MS" panose="020B0604020202020204" pitchFamily="34" charset="-128"/>
              </a:rPr>
              <a:t>2/2/15</a:t>
            </a:r>
            <a:endParaRPr lang="en-US" altLang="en-US">
              <a:cs typeface="Arial Unicode MS" panose="020B0604020202020204" pitchFamily="34" charset="-128"/>
            </a:endParaRP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609600" y="5870576"/>
            <a:ext cx="7986184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10416118" y="5870576"/>
            <a:ext cx="550333" cy="37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 smtClean="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45662C3-9FCE-4CEE-80E8-E8CA4FA8C6D7}" type="slidenum">
              <a:rPr lang="en-US" altLang="en-US" smtClean="0">
                <a:cs typeface="Arial Unicode MS" panose="020B060402020202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713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0"/>
            <a:ext cx="12158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1"/>
            <a:ext cx="10356851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41538"/>
            <a:ext cx="10356851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8697385" y="5870576"/>
            <a:ext cx="1610783" cy="37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</a:tabLst>
              <a:defRPr>
                <a:solidFill>
                  <a:srgbClr val="FFFFFF"/>
                </a:solidFill>
                <a:latin typeface="Times New Roman" pitchFamily="18" charset="0"/>
                <a:ea typeface="Microsoft YaHei" panose="020B0503020204020204" pitchFamily="34" charset="-122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cs typeface="Arial Unicode MS" panose="020B0604020202020204" pitchFamily="34" charset="-128"/>
              </a:rPr>
              <a:t>2/2/15</a:t>
            </a:r>
            <a:endParaRPr lang="en-US" altLang="en-US">
              <a:cs typeface="Arial Unicode MS" panose="020B0604020202020204" pitchFamily="34" charset="-128"/>
            </a:endParaRP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609600" y="5870576"/>
            <a:ext cx="7986184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10416118" y="5870576"/>
            <a:ext cx="550333" cy="37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 smtClean="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45662C3-9FCE-4CEE-80E8-E8CA4FA8C6D7}" type="slidenum">
              <a:rPr lang="en-US" altLang="en-US" smtClean="0">
                <a:cs typeface="Arial Unicode MS" panose="020B060402020202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100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0"/>
            <a:ext cx="12158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1"/>
            <a:ext cx="10356851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41538"/>
            <a:ext cx="10356851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8697385" y="5870576"/>
            <a:ext cx="1610783" cy="37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</a:tabLst>
              <a:defRPr>
                <a:solidFill>
                  <a:srgbClr val="FFFFFF"/>
                </a:solidFill>
                <a:latin typeface="Times New Roman" pitchFamily="18" charset="0"/>
                <a:ea typeface="Microsoft YaHei" panose="020B0503020204020204" pitchFamily="34" charset="-122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cs typeface="Arial Unicode MS" panose="020B0604020202020204" pitchFamily="34" charset="-128"/>
              </a:rPr>
              <a:t>2/2/15</a:t>
            </a:r>
            <a:endParaRPr lang="en-US" altLang="en-US">
              <a:cs typeface="Arial Unicode MS" panose="020B0604020202020204" pitchFamily="34" charset="-128"/>
            </a:endParaRP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609600" y="5870576"/>
            <a:ext cx="7986184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10416118" y="5870576"/>
            <a:ext cx="550333" cy="37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 smtClean="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45662C3-9FCE-4CEE-80E8-E8CA4FA8C6D7}" type="slidenum">
              <a:rPr lang="en-US" altLang="en-US" smtClean="0">
                <a:cs typeface="Arial Unicode MS" panose="020B060402020202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866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0"/>
            <a:ext cx="12158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1"/>
            <a:ext cx="10356851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41538"/>
            <a:ext cx="10356851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8697385" y="5870576"/>
            <a:ext cx="1610783" cy="37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</a:tabLst>
              <a:defRPr>
                <a:solidFill>
                  <a:srgbClr val="FFFFFF"/>
                </a:solidFill>
                <a:latin typeface="Times New Roman" pitchFamily="18" charset="0"/>
                <a:ea typeface="Microsoft YaHei" panose="020B0503020204020204" pitchFamily="34" charset="-122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cs typeface="Arial Unicode MS" panose="020B0604020202020204" pitchFamily="34" charset="-128"/>
              </a:rPr>
              <a:t>2/2/15</a:t>
            </a:r>
            <a:endParaRPr lang="en-US" altLang="en-US">
              <a:cs typeface="Arial Unicode MS" panose="020B0604020202020204" pitchFamily="34" charset="-128"/>
            </a:endParaRP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609600" y="5870576"/>
            <a:ext cx="7986184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10416118" y="5870576"/>
            <a:ext cx="550333" cy="37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 smtClean="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45662C3-9FCE-4CEE-80E8-E8CA4FA8C6D7}" type="slidenum">
              <a:rPr lang="en-US" altLang="en-US" smtClean="0">
                <a:cs typeface="Arial Unicode MS" panose="020B060402020202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543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youtu.be/oodolEmUg2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hyperlink" Target="https://youtu.be/CGrasobHcK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5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youtu.be/4robFJ-8Dk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://www.history.com/topics/black-history/martin-luther-king-jr/video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3352800" y="0"/>
            <a:ext cx="5748338" cy="750888"/>
          </a:xfrm>
        </p:spPr>
        <p:txBody>
          <a:bodyPr/>
          <a:lstStyle/>
          <a:p>
            <a:pPr eaLnBrk="1">
              <a:lnSpc>
                <a:spcPct val="100000"/>
              </a:lnSpc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>
                <a:latin typeface="Times New Roman" panose="02020603050405020304" pitchFamily="18" charset="0"/>
                <a:hlinkClick r:id="rId4"/>
              </a:rPr>
              <a:t>Little Rock, Arkansas 1957</a:t>
            </a: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6248400" y="1676400"/>
            <a:ext cx="396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82575" indent="-282575"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57200" fontAlgn="base" hangingPunct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600" u="sng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t>Orval Faubus</a:t>
            </a: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1"/>
            <a:ext cx="4038600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98864"/>
            <a:ext cx="3048000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19500"/>
            <a:ext cx="60198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566795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/>
          </p:nvPr>
        </p:nvSpPr>
        <p:spPr>
          <a:xfrm>
            <a:off x="4343400" y="0"/>
            <a:ext cx="3048000" cy="768350"/>
          </a:xfrm>
        </p:spPr>
        <p:txBody>
          <a:bodyPr/>
          <a:lstStyle/>
          <a:p>
            <a:pPr eaLnBrk="1">
              <a:lnSpc>
                <a:spcPct val="100000"/>
              </a:lnSpc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 u="sng">
                <a:latin typeface="Times New Roman" panose="02020603050405020304" pitchFamily="18" charset="0"/>
              </a:rPr>
              <a:t>Black power</a:t>
            </a: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762126" y="1703389"/>
            <a:ext cx="3857625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82575" indent="-282575"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57200" fontAlgn="base" hangingPunct="0"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2600">
              <a:solidFill>
                <a:srgbClr val="FFFFFF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180976"/>
            <a:ext cx="330835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85800"/>
            <a:ext cx="44989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0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38" y="3810001"/>
            <a:ext cx="4056062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015" name="Picture 8" descr="http://static.guim.co.uk/sys-images/Guardian/About/General/2012/3/28/1332936684595/OLYMPICS-BLACK-POWER-SALU-00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40164"/>
            <a:ext cx="5029200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5787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>
          <a:xfrm>
            <a:off x="3276600" y="0"/>
            <a:ext cx="5638800" cy="819150"/>
          </a:xfrm>
        </p:spPr>
        <p:txBody>
          <a:bodyPr/>
          <a:lstStyle/>
          <a:p>
            <a:pPr eaLnBrk="1">
              <a:lnSpc>
                <a:spcPct val="100000"/>
              </a:lnSpc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>
                <a:latin typeface="Times New Roman" panose="02020603050405020304" pitchFamily="18" charset="0"/>
                <a:hlinkClick r:id="rId4"/>
              </a:rPr>
              <a:t>Search for a new Identity</a:t>
            </a:r>
            <a:endParaRPr lang="en-US" altLang="en-US" sz="4000">
              <a:latin typeface="Times New Roman" panose="02020603050405020304" pitchFamily="18" charset="0"/>
            </a:endParaRP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7589838" y="2309813"/>
            <a:ext cx="3078162" cy="391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82575" indent="-282575"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57200" fontAlgn="base" hangingPunct="0"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2800">
              <a:solidFill>
                <a:srgbClr val="FFFFFF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335280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60800"/>
            <a:ext cx="4948238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06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62000"/>
            <a:ext cx="3860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8767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4876800" cy="838200"/>
          </a:xfrm>
        </p:spPr>
        <p:txBody>
          <a:bodyPr/>
          <a:lstStyle/>
          <a:p>
            <a:pPr eaLnBrk="1">
              <a:lnSpc>
                <a:spcPct val="100000"/>
              </a:lnSpc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>
                <a:latin typeface="Times New Roman" panose="02020603050405020304" pitchFamily="18" charset="0"/>
              </a:rPr>
              <a:t>New Groups Emerge</a:t>
            </a: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1524000" y="83820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82575" indent="-282575"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57200" fontAlgn="base" hangingPunct="0"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800" u="sng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t>Student Non-Violent Coordinating Committee (SNCC)</a:t>
            </a:r>
          </a:p>
          <a:p>
            <a:pPr defTabSz="457200" fontAlgn="base" hangingPunct="0"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800" u="sng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t>Black Muslims</a:t>
            </a:r>
          </a:p>
          <a:p>
            <a:pPr defTabSz="457200" fontAlgn="base" hangingPunct="0">
              <a:spcBef>
                <a:spcPct val="0"/>
              </a:spcBef>
              <a:spcAft>
                <a:spcPts val="1000"/>
              </a:spcAft>
              <a:buSzPct val="100000"/>
            </a:pPr>
            <a:endParaRPr lang="en-US" altLang="en-US" sz="2600">
              <a:solidFill>
                <a:srgbClr val="FFFFFF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6" y="4648200"/>
            <a:ext cx="58769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449389"/>
            <a:ext cx="2978150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711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43434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4731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ChangeArrowheads="1"/>
          </p:cNvSpPr>
          <p:nvPr>
            <p:ph type="title"/>
          </p:nvPr>
        </p:nvSpPr>
        <p:spPr>
          <a:xfrm>
            <a:off x="4876800" y="457200"/>
            <a:ext cx="3581400" cy="806450"/>
          </a:xfrm>
        </p:spPr>
        <p:txBody>
          <a:bodyPr/>
          <a:lstStyle/>
          <a:p>
            <a:pPr eaLnBrk="1">
              <a:lnSpc>
                <a:spcPct val="100000"/>
              </a:lnSpc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 u="sng">
                <a:latin typeface="Times New Roman" panose="02020603050405020304" pitchFamily="18" charset="0"/>
              </a:rPr>
              <a:t>Black Panthers</a:t>
            </a: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6249989" y="1317625"/>
            <a:ext cx="425132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82575" indent="-282575"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57200" fontAlgn="base" hangingPunct="0">
              <a:spcBef>
                <a:spcPct val="0"/>
              </a:spcBef>
              <a:spcAft>
                <a:spcPts val="1000"/>
              </a:spcAft>
              <a:buSzPct val="100000"/>
            </a:pPr>
            <a:endParaRPr lang="en-US" altLang="en-US" sz="2800">
              <a:solidFill>
                <a:srgbClr val="FFFFFF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057400"/>
            <a:ext cx="3505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915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33750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915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25814"/>
            <a:ext cx="4800600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915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550" y="107950"/>
            <a:ext cx="194945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8274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11139"/>
            <a:ext cx="7772400" cy="1455737"/>
          </a:xfrm>
        </p:spPr>
        <p:txBody>
          <a:bodyPr/>
          <a:lstStyle/>
          <a:p>
            <a:pPr eaLnBrk="1">
              <a:lnSpc>
                <a:spcPct val="100000"/>
              </a:lnSpc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 u="sng">
                <a:latin typeface="Times New Roman" panose="02020603050405020304" pitchFamily="18" charset="0"/>
              </a:rPr>
              <a:t>Malcolm X</a:t>
            </a:r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1774826" y="1666875"/>
            <a:ext cx="3444875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82575" indent="-282575"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57200" fontAlgn="base" hangingPunct="0"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2800">
              <a:solidFill>
                <a:srgbClr val="FFFFFF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4" y="0"/>
            <a:ext cx="530383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0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35100"/>
            <a:ext cx="3810000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8160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838200"/>
            <a:ext cx="400526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3251" name="Rectangle 1"/>
          <p:cNvSpPr>
            <a:spLocks noGrp="1" noChangeArrowheads="1"/>
          </p:cNvSpPr>
          <p:nvPr>
            <p:ph type="title"/>
          </p:nvPr>
        </p:nvSpPr>
        <p:spPr>
          <a:xfrm>
            <a:off x="1968500" y="0"/>
            <a:ext cx="7772400" cy="1455738"/>
          </a:xfrm>
        </p:spPr>
        <p:txBody>
          <a:bodyPr/>
          <a:lstStyle/>
          <a:p>
            <a:pPr eaLnBrk="1">
              <a:lnSpc>
                <a:spcPct val="100000"/>
              </a:lnSpc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>
                <a:latin typeface="Times New Roman" panose="02020603050405020304" pitchFamily="18" charset="0"/>
              </a:rPr>
              <a:t>The Ghettos Erupt 1968</a:t>
            </a:r>
          </a:p>
        </p:txBody>
      </p:sp>
      <p:sp>
        <p:nvSpPr>
          <p:cNvPr id="53252" name="Text Box 2"/>
          <p:cNvSpPr txBox="1">
            <a:spLocks noChangeArrowheads="1"/>
          </p:cNvSpPr>
          <p:nvPr/>
        </p:nvSpPr>
        <p:spPr bwMode="auto">
          <a:xfrm>
            <a:off x="6477001" y="609601"/>
            <a:ext cx="338772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82575" indent="-282575"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57200" fontAlgn="base" hangingPunct="0"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800" u="sng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t>Ghettos</a:t>
            </a:r>
          </a:p>
          <a:p>
            <a:pPr defTabSz="457200" fontAlgn="base" hangingPunct="0"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800" u="sng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t>Watts Riots-1965</a:t>
            </a:r>
            <a:endParaRPr lang="en-US" altLang="en-US" sz="2600">
              <a:solidFill>
                <a:srgbClr val="FFFFFF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pic>
        <p:nvPicPr>
          <p:cNvPr id="5325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8" y="3505200"/>
            <a:ext cx="592296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1593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1970088" y="152400"/>
            <a:ext cx="7772400" cy="838200"/>
          </a:xfrm>
        </p:spPr>
        <p:txBody>
          <a:bodyPr/>
          <a:lstStyle/>
          <a:p>
            <a:pPr algn="ctr" eaLnBrk="1">
              <a:lnSpc>
                <a:spcPct val="100000"/>
              </a:lnSpc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 dirty="0">
                <a:latin typeface="Times New Roman" panose="02020603050405020304" pitchFamily="18" charset="0"/>
              </a:rPr>
              <a:t>Little Rock Outcome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524001" y="1371601"/>
            <a:ext cx="4479925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82575" indent="-282575"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39775" indent="-282575"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57200" fontAlgn="base" hangingPunct="0"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t>Other Governors:</a:t>
            </a:r>
          </a:p>
          <a:p>
            <a:pPr lvl="1" defTabSz="457200" fontAlgn="base" hangingPunct="0"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u="sng" dirty="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t>Lester Maddox-</a:t>
            </a:r>
            <a:endParaRPr lang="en-US" altLang="en-US" sz="2000" dirty="0">
              <a:solidFill>
                <a:srgbClr val="FFFFFF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  <a:p>
            <a:pPr lvl="1" defTabSz="457200" fontAlgn="base" hangingPunct="0"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u="sng" dirty="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t>Alabama Gov. George Wallace</a:t>
            </a:r>
            <a:endParaRPr lang="en-US" altLang="en-US" sz="2000" dirty="0">
              <a:solidFill>
                <a:srgbClr val="FFFFFF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4" y="838200"/>
            <a:ext cx="494823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52864"/>
            <a:ext cx="5334000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95950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391400" cy="762000"/>
          </a:xfrm>
        </p:spPr>
        <p:txBody>
          <a:bodyPr/>
          <a:lstStyle/>
          <a:p>
            <a:pPr eaLnBrk="1">
              <a:lnSpc>
                <a:spcPct val="100000"/>
              </a:lnSpc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>
                <a:latin typeface="Times New Roman" panose="02020603050405020304" pitchFamily="18" charset="0"/>
                <a:hlinkClick r:id="rId4"/>
              </a:rPr>
              <a:t>Sit-ins &amp; Freedom Rides 1960-61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6370638" y="914400"/>
            <a:ext cx="4297362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82575" indent="-282575"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57200" fontAlgn="base" hangingPunct="0"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Pct val="100000"/>
            </a:pPr>
            <a:endParaRPr lang="en-US" altLang="en-US" sz="2800" u="sng">
              <a:solidFill>
                <a:srgbClr val="FFFFFF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1"/>
            <a:ext cx="3657600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22688"/>
            <a:ext cx="4724400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838201"/>
            <a:ext cx="4154488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79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4" y="3657600"/>
            <a:ext cx="315118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1771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1957388" y="152400"/>
            <a:ext cx="5053012" cy="685800"/>
          </a:xfrm>
        </p:spPr>
        <p:txBody>
          <a:bodyPr/>
          <a:lstStyle/>
          <a:p>
            <a:pPr eaLnBrk="1">
              <a:lnSpc>
                <a:spcPct val="100000"/>
              </a:lnSpc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>
                <a:latin typeface="Times New Roman" panose="02020603050405020304" pitchFamily="18" charset="0"/>
              </a:rPr>
              <a:t>Martin Luther King Jr.</a:t>
            </a: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1524000" y="762001"/>
            <a:ext cx="5181600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82575" indent="-282575"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39775" indent="-282575"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57200" fontAlgn="base" hangingPunct="0"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t>Believed in:</a:t>
            </a:r>
          </a:p>
          <a:p>
            <a:pPr lvl="1" defTabSz="457200" fontAlgn="base" hangingPunct="0"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u="sng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t>Non-violence</a:t>
            </a:r>
          </a:p>
          <a:p>
            <a:pPr lvl="1" defTabSz="457200" fontAlgn="base" hangingPunct="0"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u="sng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t>Civil disobedience</a:t>
            </a:r>
          </a:p>
          <a:p>
            <a:pPr lvl="1" defTabSz="457200" fontAlgn="base" hangingPunct="0"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t>“</a:t>
            </a:r>
            <a:r>
              <a:rPr lang="en-US" altLang="en-US" sz="2400" u="sng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t>Letters from a Birmingham Jail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t>”</a:t>
            </a:r>
            <a:endParaRPr lang="en-US" altLang="en-US" sz="2000">
              <a:solidFill>
                <a:srgbClr val="FFFFFF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76514"/>
            <a:ext cx="4267200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2895600"/>
            <a:ext cx="4699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5710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algn="ctr" eaLnBrk="1">
              <a:lnSpc>
                <a:spcPct val="100000"/>
              </a:lnSpc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 u="sng">
                <a:latin typeface="Times New Roman" panose="02020603050405020304" pitchFamily="18" charset="0"/>
                <a:hlinkClick r:id="rId4"/>
              </a:rPr>
              <a:t>The March on Washington 1963</a:t>
            </a:r>
            <a:endParaRPr lang="en-US" altLang="en-US" sz="4000" u="sng">
              <a:latin typeface="Times New Roman" panose="02020603050405020304" pitchFamily="18" charset="0"/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524000" y="1457325"/>
            <a:ext cx="3741738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82575" indent="-282575"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57200" fontAlgn="base" hangingPunct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2800">
              <a:solidFill>
                <a:srgbClr val="FFFFFF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3657600"/>
            <a:ext cx="5689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38862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0884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2052638" y="0"/>
            <a:ext cx="7772400" cy="1455738"/>
          </a:xfrm>
        </p:spPr>
        <p:txBody>
          <a:bodyPr/>
          <a:lstStyle/>
          <a:p>
            <a:pPr eaLnBrk="1">
              <a:lnSpc>
                <a:spcPct val="100000"/>
              </a:lnSpc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>
                <a:latin typeface="Times New Roman" panose="02020603050405020304" pitchFamily="18" charset="0"/>
              </a:rPr>
              <a:t>Civil Rights Act of 1964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5410200" y="762001"/>
            <a:ext cx="52578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82575" indent="-282575"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800" u="sng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t>Equal Employment Opportunity Commission</a:t>
            </a:r>
            <a:endParaRPr lang="en-US" altLang="en-US" sz="2800">
              <a:solidFill>
                <a:srgbClr val="FFFFFF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3276600"/>
            <a:ext cx="521176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40259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9308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algn="ctr" eaLnBrk="1">
              <a:lnSpc>
                <a:spcPct val="100000"/>
              </a:lnSpc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>
                <a:latin typeface="Times New Roman" panose="02020603050405020304" pitchFamily="18" charset="0"/>
              </a:rPr>
              <a:t>The Road to Equal Voting Rights</a:t>
            </a: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1524001" y="609601"/>
            <a:ext cx="432752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82575" indent="-282575"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57200" fontAlgn="base" hangingPunct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800" u="sng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t>24th Amendment</a:t>
            </a:r>
          </a:p>
          <a:p>
            <a:pPr defTabSz="457200" fontAlgn="base" hangingPunct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800" u="sng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t>Selma Marches</a:t>
            </a:r>
          </a:p>
          <a:p>
            <a:pPr defTabSz="457200" fontAlgn="base" hangingPunct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800" u="sng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t>Voting Rights Act of 1965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65176"/>
            <a:ext cx="44958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3810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837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>
          <a:xfrm>
            <a:off x="1968500" y="0"/>
            <a:ext cx="7772400" cy="1455738"/>
          </a:xfrm>
        </p:spPr>
        <p:txBody>
          <a:bodyPr/>
          <a:lstStyle/>
          <a:p>
            <a:pPr algn="ctr" eaLnBrk="1">
              <a:lnSpc>
                <a:spcPct val="100000"/>
              </a:lnSpc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>
                <a:latin typeface="Times New Roman" panose="02020603050405020304" pitchFamily="18" charset="0"/>
              </a:rPr>
              <a:t>Affirmative Action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1728788" y="1130300"/>
            <a:ext cx="8710612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82575" indent="-282575"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57200" fontAlgn="base" hangingPunct="0"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2800">
              <a:solidFill>
                <a:srgbClr val="FFFFFF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2681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>
          <a:xfrm>
            <a:off x="1970088" y="0"/>
            <a:ext cx="7772400" cy="1455738"/>
          </a:xfrm>
        </p:spPr>
        <p:txBody>
          <a:bodyPr/>
          <a:lstStyle/>
          <a:p>
            <a:pPr eaLnBrk="1">
              <a:lnSpc>
                <a:spcPct val="100000"/>
              </a:lnSpc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>
                <a:latin typeface="Times New Roman" panose="02020603050405020304" pitchFamily="18" charset="0"/>
              </a:rPr>
              <a:t>Billy Graham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1728788" y="1322389"/>
            <a:ext cx="376555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82575" indent="-282575"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57200" fontAlgn="base" hangingPunct="0"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2800">
              <a:solidFill>
                <a:srgbClr val="FFFFFF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06726"/>
            <a:ext cx="548640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358140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6236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690</Words>
  <Application>Microsoft Office PowerPoint</Application>
  <PresentationFormat>Widescreen</PresentationFormat>
  <Paragraphs>110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15</vt:i4>
      </vt:variant>
    </vt:vector>
  </HeadingPairs>
  <TitlesOfParts>
    <vt:vector size="35" baseType="lpstr">
      <vt:lpstr>Microsoft YaHei</vt:lpstr>
      <vt:lpstr>Arial</vt:lpstr>
      <vt:lpstr>Arial Unicode MS</vt:lpstr>
      <vt:lpstr>Calibri</vt:lpstr>
      <vt:lpstr>Times New Roman</vt:lpstr>
      <vt:lpstr>15_Office Theme</vt:lpstr>
      <vt:lpstr>14_Office Theme</vt:lpstr>
      <vt:lpstr>13_Office Theme</vt:lpstr>
      <vt:lpstr>12_Office Theme</vt:lpstr>
      <vt:lpstr>11_Office Theme</vt:lpstr>
      <vt:lpstr>10_Office Theme</vt:lpstr>
      <vt:lpstr>9_Office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Little Rock, Arkansas 1957</vt:lpstr>
      <vt:lpstr>Little Rock Outcome</vt:lpstr>
      <vt:lpstr>Sit-ins &amp; Freedom Rides 1960-61</vt:lpstr>
      <vt:lpstr>Martin Luther King Jr.</vt:lpstr>
      <vt:lpstr>The March on Washington 1963</vt:lpstr>
      <vt:lpstr>Civil Rights Act of 1964</vt:lpstr>
      <vt:lpstr>The Road to Equal Voting Rights</vt:lpstr>
      <vt:lpstr>Affirmative Action</vt:lpstr>
      <vt:lpstr>Billy Graham</vt:lpstr>
      <vt:lpstr>Black power</vt:lpstr>
      <vt:lpstr>Search for a new Identity</vt:lpstr>
      <vt:lpstr>New Groups Emerge</vt:lpstr>
      <vt:lpstr>Black Panthers</vt:lpstr>
      <vt:lpstr>Malcolm X</vt:lpstr>
      <vt:lpstr>The Ghettos Erupt 1968</vt:lpstr>
    </vt:vector>
  </TitlesOfParts>
  <Company>Conroe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Little Rock, Arkansas 1957</dc:title>
  <dc:creator>Tolmsoff, Shawn</dc:creator>
  <cp:lastModifiedBy>Tolmsoff, Shawn</cp:lastModifiedBy>
  <cp:revision>1</cp:revision>
  <dcterms:created xsi:type="dcterms:W3CDTF">2015-04-08T11:43:42Z</dcterms:created>
  <dcterms:modified xsi:type="dcterms:W3CDTF">2015-04-08T11:44:15Z</dcterms:modified>
</cp:coreProperties>
</file>