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18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79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2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41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83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0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27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50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06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29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9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1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rJjfDUzD7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GNpBtneHM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lExW80sXsHs" TargetMode="Externa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  <a:hlinkClick r:id="rId3"/>
              </a:rPr>
              <a:t>A Global Country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  <p:sp>
        <p:nvSpPr>
          <p:cNvPr id="8192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25" name="Picture 2" descr="http://truthmovement.com/wp-content/uploads/2010/01/corporate_fl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08188"/>
            <a:ext cx="731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0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itle 1"/>
          <p:cNvSpPr>
            <a:spLocks noGrp="1"/>
          </p:cNvSpPr>
          <p:nvPr>
            <p:ph type="title" idx="4294967295"/>
          </p:nvPr>
        </p:nvSpPr>
        <p:spPr>
          <a:xfrm>
            <a:off x="5715000" y="0"/>
            <a:ext cx="4953000" cy="1143000"/>
          </a:xfrm>
        </p:spPr>
        <p:txBody>
          <a:bodyPr/>
          <a:lstStyle/>
          <a:p>
            <a:r>
              <a:rPr lang="en-US" altLang="en-US" sz="4000" b="1">
                <a:solidFill>
                  <a:schemeClr val="bg1"/>
                </a:solidFill>
              </a:rPr>
              <a:t>Technology at Work</a:t>
            </a:r>
          </a:p>
        </p:txBody>
      </p:sp>
      <p:sp>
        <p:nvSpPr>
          <p:cNvPr id="82948" name="Content Placeholder 2"/>
          <p:cNvSpPr>
            <a:spLocks noGrp="1"/>
          </p:cNvSpPr>
          <p:nvPr>
            <p:ph idx="4294967295"/>
          </p:nvPr>
        </p:nvSpPr>
        <p:spPr>
          <a:xfrm>
            <a:off x="6172200" y="1143000"/>
            <a:ext cx="4495800" cy="5715000"/>
          </a:xfrm>
        </p:spPr>
        <p:txBody>
          <a:bodyPr/>
          <a:lstStyle/>
          <a:p>
            <a:r>
              <a:rPr lang="en-US" altLang="en-US" sz="2800" b="1">
                <a:solidFill>
                  <a:schemeClr val="bg1"/>
                </a:solidFill>
              </a:rPr>
              <a:t>Modern technology has led to changes in manufacturing and production.</a:t>
            </a:r>
          </a:p>
          <a:p>
            <a:r>
              <a:rPr lang="en-US" altLang="en-US" sz="2800" b="1">
                <a:solidFill>
                  <a:schemeClr val="bg1"/>
                </a:solidFill>
              </a:rPr>
              <a:t>New innovations take ideas and make them happen in a faster way using robotics.</a:t>
            </a:r>
          </a:p>
          <a:p>
            <a:r>
              <a:rPr lang="en-US" altLang="en-US" sz="2800" b="1">
                <a:solidFill>
                  <a:schemeClr val="bg1"/>
                </a:solidFill>
              </a:rPr>
              <a:t>Time-study analysis has allowed us to see where changes are needed.</a:t>
            </a:r>
          </a:p>
        </p:txBody>
      </p:sp>
      <p:pic>
        <p:nvPicPr>
          <p:cNvPr id="82949" name="Picture 6" descr="justintimeeconom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73450"/>
            <a:ext cx="4191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8" descr="robo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1910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9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ubbl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altLang="en-US" sz="4000" b="1">
                <a:solidFill>
                  <a:schemeClr val="bg1"/>
                </a:solidFill>
              </a:rPr>
              <a:t>Free Enterprise Technology for Our Needs</a:t>
            </a:r>
          </a:p>
        </p:txBody>
      </p:sp>
      <p:sp>
        <p:nvSpPr>
          <p:cNvPr id="83972" name="Content Placeholder 2"/>
          <p:cNvSpPr>
            <a:spLocks noGrp="1"/>
          </p:cNvSpPr>
          <p:nvPr>
            <p:ph idx="4294967295"/>
          </p:nvPr>
        </p:nvSpPr>
        <p:spPr>
          <a:xfrm>
            <a:off x="1752600" y="1143000"/>
            <a:ext cx="4191000" cy="5715000"/>
          </a:xfrm>
        </p:spPr>
        <p:txBody>
          <a:bodyPr/>
          <a:lstStyle/>
          <a:p>
            <a:r>
              <a:rPr lang="en-US" altLang="en-US" b="1" smtClean="0">
                <a:solidFill>
                  <a:schemeClr val="bg2"/>
                </a:solidFill>
              </a:rPr>
              <a:t>Free enterprise allows people to buy, sell and create their own products.</a:t>
            </a:r>
          </a:p>
          <a:p>
            <a:pPr lvl="1"/>
            <a:r>
              <a:rPr lang="en-US" altLang="en-US" b="1" smtClean="0">
                <a:solidFill>
                  <a:schemeClr val="bg2"/>
                </a:solidFill>
              </a:rPr>
              <a:t>Encourages new ideas and how to use them</a:t>
            </a:r>
          </a:p>
          <a:p>
            <a:pPr lvl="1"/>
            <a:r>
              <a:rPr lang="en-US" altLang="en-US" b="1" smtClean="0">
                <a:solidFill>
                  <a:schemeClr val="bg2"/>
                </a:solidFill>
              </a:rPr>
              <a:t>Inspires new tech. to solve problems</a:t>
            </a:r>
          </a:p>
          <a:p>
            <a:pPr lvl="1"/>
            <a:r>
              <a:rPr lang="en-US" altLang="en-US" b="1" smtClean="0">
                <a:solidFill>
                  <a:schemeClr val="bg2"/>
                </a:solidFill>
              </a:rPr>
              <a:t>Has helped in fields such as medicine create new vaccines and treatments</a:t>
            </a:r>
          </a:p>
        </p:txBody>
      </p:sp>
      <p:pic>
        <p:nvPicPr>
          <p:cNvPr id="83973" name="Picture 5" descr="slideshow-vaccine-technologies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46564"/>
            <a:ext cx="348615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 descr="ch1206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6" y="1066800"/>
            <a:ext cx="2390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8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itle 1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</a:rPr>
              <a:t>Medicine and Health</a:t>
            </a:r>
          </a:p>
        </p:txBody>
      </p:sp>
      <p:sp>
        <p:nvSpPr>
          <p:cNvPr id="84996" name="Content Placeholder 2"/>
          <p:cNvSpPr>
            <a:spLocks noGrp="1"/>
          </p:cNvSpPr>
          <p:nvPr>
            <p:ph idx="4294967295"/>
          </p:nvPr>
        </p:nvSpPr>
        <p:spPr>
          <a:xfrm>
            <a:off x="5943600" y="1143000"/>
            <a:ext cx="4572000" cy="5410200"/>
          </a:xfrm>
        </p:spPr>
        <p:txBody>
          <a:bodyPr/>
          <a:lstStyle/>
          <a:p>
            <a:r>
              <a:rPr lang="en-US" altLang="en-US" sz="3000" b="1">
                <a:solidFill>
                  <a:schemeClr val="bg1"/>
                </a:solidFill>
              </a:rPr>
              <a:t>Genetic engineering has led to the source of many conditions and diseases.</a:t>
            </a:r>
          </a:p>
          <a:p>
            <a:r>
              <a:rPr lang="en-US" altLang="en-US" sz="3000" b="1">
                <a:solidFill>
                  <a:schemeClr val="bg1"/>
                </a:solidFill>
              </a:rPr>
              <a:t>New vaccines and antibiotics have allowed us to treat and cure many diseases.</a:t>
            </a:r>
          </a:p>
          <a:p>
            <a:r>
              <a:rPr lang="en-US" altLang="en-US" sz="3000" b="1">
                <a:solidFill>
                  <a:schemeClr val="bg1"/>
                </a:solidFill>
              </a:rPr>
              <a:t>America is becoming more health-conscious in limiting negative diets and habits.</a:t>
            </a:r>
          </a:p>
        </p:txBody>
      </p:sp>
      <p:pic>
        <p:nvPicPr>
          <p:cNvPr id="84997" name="Picture 6" descr="GeneticEngineering_0409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38481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AutoShape 8" descr="Meningococcal-Vaccin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4999" name="AutoShape 10" descr="Meningococcal-Vaccin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85000" name="Picture 14" descr="applesdiet-main_F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25527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12" descr="vaccine_r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92600"/>
            <a:ext cx="38481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0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itle 1"/>
          <p:cNvSpPr>
            <a:spLocks noGrp="1"/>
          </p:cNvSpPr>
          <p:nvPr>
            <p:ph type="title" idx="4294967295"/>
          </p:nvPr>
        </p:nvSpPr>
        <p:spPr>
          <a:xfrm>
            <a:off x="1517650" y="0"/>
            <a:ext cx="671195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The Computer Revolution</a:t>
            </a:r>
          </a:p>
        </p:txBody>
      </p:sp>
      <p:sp>
        <p:nvSpPr>
          <p:cNvPr id="86020" name="Content Placeholder 2"/>
          <p:cNvSpPr>
            <a:spLocks noGrp="1"/>
          </p:cNvSpPr>
          <p:nvPr>
            <p:ph idx="4294967295"/>
          </p:nvPr>
        </p:nvSpPr>
        <p:spPr>
          <a:xfrm>
            <a:off x="1828801" y="1169988"/>
            <a:ext cx="4860925" cy="5078412"/>
          </a:xfrm>
        </p:spPr>
        <p:txBody>
          <a:bodyPr/>
          <a:lstStyle/>
          <a:p>
            <a:pPr eaLnBrk="1" hangingPunct="1"/>
            <a:r>
              <a:rPr lang="en-US" altLang="en-US" sz="3000" b="1">
                <a:solidFill>
                  <a:schemeClr val="bg1"/>
                </a:solidFill>
              </a:rPr>
              <a:t>Information Technology (IT) has helped the economy.</a:t>
            </a:r>
          </a:p>
          <a:p>
            <a:pPr eaLnBrk="1" hangingPunct="1"/>
            <a:r>
              <a:rPr lang="en-US" altLang="en-US" sz="3000" b="1">
                <a:solidFill>
                  <a:schemeClr val="bg1"/>
                </a:solidFill>
              </a:rPr>
              <a:t>Investments into computer silicon chips, which replaced transistors, have increased the speed of technology while shrinking the space needed for it.</a:t>
            </a:r>
          </a:p>
          <a:p>
            <a:pPr eaLnBrk="1" hangingPunct="1"/>
            <a:r>
              <a:rPr lang="en-US" altLang="en-US" sz="3000" b="1">
                <a:solidFill>
                  <a:schemeClr val="bg1"/>
                </a:solidFill>
              </a:rPr>
              <a:t>INTERNET! E-Commerce!</a:t>
            </a:r>
          </a:p>
        </p:txBody>
      </p:sp>
      <p:sp>
        <p:nvSpPr>
          <p:cNvPr id="86021" name="TextBox 1"/>
          <p:cNvSpPr txBox="1">
            <a:spLocks noChangeArrowheads="1"/>
          </p:cNvSpPr>
          <p:nvPr/>
        </p:nvSpPr>
        <p:spPr bwMode="auto">
          <a:xfrm>
            <a:off x="1573213" y="6508750"/>
            <a:ext cx="5116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https://www.youtube.com/watch?v=HGNpBtneHM0</a:t>
            </a: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86022" name="Picture 10" descr="http://www.kennametal.com/content/dam/kennametal/kennametal/common/About%20Us/Careers/information-technology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209801"/>
            <a:ext cx="28575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6" descr="http://micropower-global.com/wp-content/uploads/2013/01/computer-chip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6" b="6003"/>
          <a:stretch>
            <a:fillRect/>
          </a:stretch>
        </p:blipFill>
        <p:spPr bwMode="auto">
          <a:xfrm>
            <a:off x="8107364" y="685801"/>
            <a:ext cx="240823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8" descr="http://www.webdesignworks.com/wp-content/uploads/2012/04/WEBDES-best-ecommerce-platforms-820-3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r="24324"/>
          <a:stretch>
            <a:fillRect/>
          </a:stretch>
        </p:blipFill>
        <p:spPr bwMode="auto">
          <a:xfrm>
            <a:off x="7773988" y="4713288"/>
            <a:ext cx="2730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0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itle 1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</a:rPr>
              <a:t>Globalization</a:t>
            </a:r>
          </a:p>
        </p:txBody>
      </p:sp>
      <p:sp>
        <p:nvSpPr>
          <p:cNvPr id="87044" name="Content Placeholder 2"/>
          <p:cNvSpPr>
            <a:spLocks noGrp="1"/>
          </p:cNvSpPr>
          <p:nvPr>
            <p:ph idx="4294967295"/>
          </p:nvPr>
        </p:nvSpPr>
        <p:spPr>
          <a:xfrm>
            <a:off x="1524000" y="990600"/>
            <a:ext cx="4572000" cy="5867400"/>
          </a:xfrm>
        </p:spPr>
        <p:txBody>
          <a:bodyPr/>
          <a:lstStyle/>
          <a:p>
            <a:r>
              <a:rPr lang="en-US" altLang="en-US" sz="3000" b="1">
                <a:solidFill>
                  <a:schemeClr val="bg1"/>
                </a:solidFill>
              </a:rPr>
              <a:t>As multinational corporations rise, the world is becoming a “smaller” place. </a:t>
            </a:r>
          </a:p>
          <a:p>
            <a:r>
              <a:rPr lang="en-US" altLang="en-US" sz="3000" b="1">
                <a:solidFill>
                  <a:schemeClr val="bg1"/>
                </a:solidFill>
              </a:rPr>
              <a:t>Communication has become easier, linking people and places like never before.</a:t>
            </a:r>
          </a:p>
          <a:p>
            <a:r>
              <a:rPr lang="en-US" altLang="en-US" sz="3000" b="1">
                <a:solidFill>
                  <a:schemeClr val="bg1"/>
                </a:solidFill>
              </a:rPr>
              <a:t>This has also led to different rules and regulations for different types of businesses.</a:t>
            </a:r>
          </a:p>
        </p:txBody>
      </p:sp>
      <p:pic>
        <p:nvPicPr>
          <p:cNvPr id="87045" name="Picture 6" descr="McDonalds2-300x2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1"/>
            <a:ext cx="4191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8" descr="0,,451369_4,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31432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10" descr="97836424136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4495800"/>
            <a:ext cx="15716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5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itle 1"/>
          <p:cNvSpPr>
            <a:spLocks noGrp="1"/>
          </p:cNvSpPr>
          <p:nvPr>
            <p:ph type="title" idx="4294967295"/>
          </p:nvPr>
        </p:nvSpPr>
        <p:spPr>
          <a:xfrm>
            <a:off x="6248400" y="0"/>
            <a:ext cx="3962400" cy="1143000"/>
          </a:xfrm>
        </p:spPr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</a:rPr>
              <a:t>Energy</a:t>
            </a:r>
          </a:p>
        </p:txBody>
      </p:sp>
      <p:sp>
        <p:nvSpPr>
          <p:cNvPr id="88068" name="Content Placeholder 2"/>
          <p:cNvSpPr>
            <a:spLocks noGrp="1"/>
          </p:cNvSpPr>
          <p:nvPr>
            <p:ph idx="4294967295"/>
          </p:nvPr>
        </p:nvSpPr>
        <p:spPr>
          <a:xfrm>
            <a:off x="6172200" y="1066800"/>
            <a:ext cx="4267200" cy="5562600"/>
          </a:xfrm>
        </p:spPr>
        <p:txBody>
          <a:bodyPr/>
          <a:lstStyle/>
          <a:p>
            <a:r>
              <a:rPr lang="en-US" altLang="en-US" sz="3000" b="1">
                <a:solidFill>
                  <a:schemeClr val="bg1"/>
                </a:solidFill>
              </a:rPr>
              <a:t>Population growth and rising standards have led to a need for more energy.</a:t>
            </a:r>
          </a:p>
          <a:p>
            <a:r>
              <a:rPr lang="en-US" altLang="en-US" sz="3000" b="1">
                <a:solidFill>
                  <a:schemeClr val="bg1"/>
                </a:solidFill>
              </a:rPr>
              <a:t>Since the 1970s and the OPEC embargo, we have looked for safe and affordable energy and have begun conservation and developing alternative sources.</a:t>
            </a:r>
          </a:p>
        </p:txBody>
      </p:sp>
      <p:pic>
        <p:nvPicPr>
          <p:cNvPr id="88069" name="Picture 6" descr="bir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1"/>
            <a:ext cx="252253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8" descr="gulf-oil-spill-anniversary-overview-2011_34730_600x4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1000"/>
            <a:ext cx="13208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10" descr="gasli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38481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12" descr="wind-turbine-federal-tax-credit-2012-537x4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46650"/>
            <a:ext cx="25225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pollution-prev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8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itle 1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</a:rPr>
              <a:t>The Environment &amp; Government</a:t>
            </a:r>
          </a:p>
        </p:txBody>
      </p:sp>
      <p:sp>
        <p:nvSpPr>
          <p:cNvPr id="89092" name="Content Placeholder 2"/>
          <p:cNvSpPr>
            <a:spLocks noGrp="1"/>
          </p:cNvSpPr>
          <p:nvPr>
            <p:ph idx="4294967295"/>
          </p:nvPr>
        </p:nvSpPr>
        <p:spPr>
          <a:xfrm>
            <a:off x="1752600" y="1371600"/>
            <a:ext cx="4343400" cy="5105400"/>
          </a:xfrm>
          <a:solidFill>
            <a:schemeClr val="tx1">
              <a:alpha val="65097"/>
            </a:schemeClr>
          </a:solidFill>
        </p:spPr>
        <p:txBody>
          <a:bodyPr/>
          <a:lstStyle/>
          <a:p>
            <a:r>
              <a:rPr lang="en-US" altLang="en-US" b="1" smtClean="0">
                <a:solidFill>
                  <a:schemeClr val="bg2"/>
                </a:solidFill>
              </a:rPr>
              <a:t>Global Warming from the Greenhouse Effect, acid rain and the ozone layer have become major topics.</a:t>
            </a:r>
          </a:p>
          <a:p>
            <a:r>
              <a:rPr lang="en-US" altLang="en-US" b="1" smtClean="0">
                <a:solidFill>
                  <a:schemeClr val="bg2"/>
                </a:solidFill>
              </a:rPr>
              <a:t>The government is now seen as responsible for it and takes measures to protect it.</a:t>
            </a:r>
          </a:p>
        </p:txBody>
      </p:sp>
      <p:pic>
        <p:nvPicPr>
          <p:cNvPr id="89093" name="Picture 5" descr="worlds-top-10-polluting-countries-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295401"/>
            <a:ext cx="433387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Oval 6"/>
          <p:cNvSpPr>
            <a:spLocks noChangeArrowheads="1"/>
          </p:cNvSpPr>
          <p:nvPr/>
        </p:nvSpPr>
        <p:spPr bwMode="auto">
          <a:xfrm>
            <a:off x="7010400" y="4191000"/>
            <a:ext cx="2362200" cy="228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89095" name="Picture 7" descr="EPA-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1"/>
            <a:ext cx="29718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6" descr="http://i.livescience.com/images/i/000/036/864/original/Internet-IPv6.jpg?1361298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0638"/>
            <a:ext cx="915987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itle 1"/>
          <p:cNvSpPr>
            <a:spLocks noGrp="1"/>
          </p:cNvSpPr>
          <p:nvPr>
            <p:ph type="title" idx="4294967295"/>
          </p:nvPr>
        </p:nvSpPr>
        <p:spPr>
          <a:xfrm>
            <a:off x="2870201" y="125413"/>
            <a:ext cx="6469063" cy="838200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r>
              <a:rPr lang="en-US" altLang="en-US" b="1" smtClean="0"/>
              <a:t>Music, Art &amp; Television</a:t>
            </a:r>
          </a:p>
        </p:txBody>
      </p:sp>
      <p:sp>
        <p:nvSpPr>
          <p:cNvPr id="90116" name="Content Placeholder 2"/>
          <p:cNvSpPr>
            <a:spLocks noGrp="1"/>
          </p:cNvSpPr>
          <p:nvPr>
            <p:ph idx="4294967295"/>
          </p:nvPr>
        </p:nvSpPr>
        <p:spPr>
          <a:xfrm>
            <a:off x="5867401" y="1066800"/>
            <a:ext cx="4765675" cy="5791200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r>
              <a:rPr lang="en-US" altLang="en-US" sz="3000" b="1"/>
              <a:t>Music &amp; the arts have been heavily influenced by many musicians and have existed in many different forms.</a:t>
            </a:r>
          </a:p>
          <a:p>
            <a:r>
              <a:rPr lang="en-US" altLang="en-US" sz="3000" b="1"/>
              <a:t>Cable and the internet have spread use and creativity in various media.</a:t>
            </a:r>
          </a:p>
          <a:p>
            <a:r>
              <a:rPr lang="en-US" altLang="en-US" sz="3000" b="1"/>
              <a:t>People are now relying on technology and the digital world for film and music.</a:t>
            </a:r>
          </a:p>
        </p:txBody>
      </p:sp>
      <p:pic>
        <p:nvPicPr>
          <p:cNvPr id="90117" name="Picture 2" descr="http://3.bp.blogspot.com/-A83PIw06qK0/UWZdlhRrivI/AAAAAAAAAXU/i8NOJLVuUsM/s1600/avata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3509" r="10387" b="15430"/>
          <a:stretch>
            <a:fillRect/>
          </a:stretch>
        </p:blipFill>
        <p:spPr bwMode="auto">
          <a:xfrm>
            <a:off x="1822451" y="3733800"/>
            <a:ext cx="38782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4" descr="http://urbanbushbabes.com/wp-content/uploads/2011/06/Music-Collage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9" y="990600"/>
            <a:ext cx="3851275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9" name="TextBox 3"/>
          <p:cNvSpPr txBox="1">
            <a:spLocks noChangeArrowheads="1"/>
          </p:cNvSpPr>
          <p:nvPr/>
        </p:nvSpPr>
        <p:spPr bwMode="auto">
          <a:xfrm>
            <a:off x="1524000" y="6465889"/>
            <a:ext cx="4370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white"/>
                </a:solidFill>
                <a:cs typeface="Arial" panose="020B0604020202020204" pitchFamily="34" charset="0"/>
                <a:hlinkClick r:id="rId5"/>
              </a:rPr>
              <a:t>https://www.youtube.com/watch?v=lExW80sXsHs</a:t>
            </a:r>
            <a:endParaRPr lang="en-US" altLang="en-US" sz="16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16_Office Theme</vt:lpstr>
      <vt:lpstr>A Global Country</vt:lpstr>
      <vt:lpstr>Technology at Work</vt:lpstr>
      <vt:lpstr>Free Enterprise Technology for Our Needs</vt:lpstr>
      <vt:lpstr>Medicine and Health</vt:lpstr>
      <vt:lpstr>The Computer Revolution</vt:lpstr>
      <vt:lpstr>Globalization</vt:lpstr>
      <vt:lpstr>Energy</vt:lpstr>
      <vt:lpstr>The Environment &amp; Government</vt:lpstr>
      <vt:lpstr>Music, Art &amp; Television</vt:lpstr>
    </vt:vector>
  </TitlesOfParts>
  <Company>Conroe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Global Country</dc:title>
  <dc:creator>Tolmsoff, Shawn</dc:creator>
  <cp:lastModifiedBy>Tolmsoff, Shawn</cp:lastModifiedBy>
  <cp:revision>1</cp:revision>
  <dcterms:created xsi:type="dcterms:W3CDTF">2015-04-28T11:46:38Z</dcterms:created>
  <dcterms:modified xsi:type="dcterms:W3CDTF">2015-04-28T11:46:58Z</dcterms:modified>
</cp:coreProperties>
</file>