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E47C-E43E-47E4-935B-2BDD4138FB95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30B9-6E01-4792-94AB-CDEAE49C0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C2D6B-D400-49CB-891B-46A6DEA6A1E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447800" y="0"/>
            <a:ext cx="3962400" cy="29718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6858000" cy="61722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0400" y="0"/>
            <a:ext cx="2844800" cy="21336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CFC9E-687A-4B27-8E0B-C2EE535AAEF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52600" y="0"/>
            <a:ext cx="3454400" cy="25908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0" y="2590800"/>
            <a:ext cx="6858000" cy="6553200"/>
          </a:xfrm>
          <a:ln/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b="1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C234C-0213-4852-92ED-BFC7DEB0A0B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A6ADD-751A-4604-A522-A9B8525DB1B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24000" y="0"/>
            <a:ext cx="3962400" cy="29718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6858000" cy="61722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7800" y="0"/>
            <a:ext cx="3962400" cy="29718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0" y="2971800"/>
            <a:ext cx="6858000" cy="6172200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97477-B298-4257-B140-3D12612D64A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2EEEF-146F-4568-90A3-F2C6165C2D0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0"/>
            <a:ext cx="3962400" cy="29718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6858000" cy="61722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0400" y="0"/>
            <a:ext cx="2844800" cy="21336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97D4D-95DE-4647-A147-2308E8735F5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00200" y="0"/>
            <a:ext cx="3759200" cy="28194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0" y="2819400"/>
            <a:ext cx="6858000" cy="6324600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12C60-27EA-472E-9E34-CB442828322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0" y="0"/>
            <a:ext cx="3759200" cy="28194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0" y="2819400"/>
            <a:ext cx="6858000" cy="6324600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FC84A-1941-46E8-B157-ED0C05BCF37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00200" y="0"/>
            <a:ext cx="3759200" cy="28194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0" y="2819400"/>
            <a:ext cx="6858000" cy="6324600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6216B-7BBF-4FFE-9AF4-708814A8520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F9FD0-1FEA-4AC1-9B69-6F0A681CC84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0"/>
            <a:ext cx="3962400" cy="29718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6858000" cy="61722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62D6A-39A1-4CF2-917D-26E7CBD19ADC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4D37-31BC-4FCE-B066-D55A087F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4958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Crisis approaching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2286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●Tea Act, 1773</a:t>
            </a:r>
          </a:p>
        </p:txBody>
      </p:sp>
      <p:pic>
        <p:nvPicPr>
          <p:cNvPr id="9222" name="Picture 6" descr="http://ed101.bu.edu/StudentDoc/Archives/ED101fa10/neva/Images/SoLTea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73914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http://www.rutgersprep.org/kendall/7thgrade/cycleA_2013-14/03_NC/boston-tea-party-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34388"/>
            <a:ext cx="7772400" cy="602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The Boston Tea Party: December 16, 1773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http://people.whitman.edu/~hundledr/courses/M250F03/hanco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899025"/>
            <a:ext cx="4953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Individual reasons supporting the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685800"/>
            <a:ext cx="21336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John Hancock</a:t>
            </a:r>
          </a:p>
        </p:txBody>
      </p:sp>
      <p:pic>
        <p:nvPicPr>
          <p:cNvPr id="106498" name="Picture 2" descr="http://shaysrebellion.stcc.edu/narratives/views/portrait_john_hanc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53997"/>
            <a:ext cx="4038600" cy="5056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0" y="6858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George Washington</a:t>
            </a:r>
          </a:p>
        </p:txBody>
      </p:sp>
      <p:pic>
        <p:nvPicPr>
          <p:cNvPr id="106502" name="Picture 6" descr="http://upload.wikimedia.org/wikipedia/commons/b/b6/Gilbert_Stuart_Williamstown_Portrait_of_George_Washing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19200"/>
            <a:ext cx="4267200" cy="5106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6504" name="Picture 8" descr="http://www.history.org/almanack/life/politics/washing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0" y="1295400"/>
            <a:ext cx="444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096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Thomas Jefferson</a:t>
            </a:r>
          </a:p>
        </p:txBody>
      </p:sp>
      <p:pic>
        <p:nvPicPr>
          <p:cNvPr id="106506" name="Picture 10" descr="http://upload.wikimedia.org/wikipedia/commons/1/1e/Thomas_Jefferson_by_Rembrandt_Peale,_1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066800"/>
            <a:ext cx="4415021" cy="5265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6508" name="Picture 12" descr="http://www.presidentialsignatures.com/images/thomas_jefferson_signatur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3950" y="2286000"/>
            <a:ext cx="42100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/>
              <a:t>Causes of the American Revolution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8435" name="Picture 2" descr="http://www.socialstudiesforkids.com/graphics/fifeandd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4038600" cy="576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096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2. Trade Regulation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9144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3. Tax Burdens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2192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4. No Representation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5240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5. Nationalism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048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1. Less Autonomy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8288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6. Restrictions on settlement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1336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7. Political differences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352800"/>
            <a:ext cx="4495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“…we always had governed ourselves, and we always meant to. They didn’t mean we should”- Revolutionary Veteran 67 years after Lexington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/>
              <a:t>First Continental Congress, September 1774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0245" name="Picture 5" descr="http://www.sonofthesouth.net/revolutionary-war/political/continental-cong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71907"/>
            <a:ext cx="8305800" cy="570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/>
              <a:t>●British response</a:t>
            </a:r>
          </a:p>
          <a:p>
            <a:pPr eaLnBrk="1" hangingPunct="1">
              <a:buFontTx/>
              <a:buNone/>
            </a:pPr>
            <a:r>
              <a:rPr lang="en-US" sz="3200" smtClean="0"/>
              <a:t>●Patrick Henry and war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1267" name="Picture 7" descr="c05-f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191000" cy="4878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8" name="Picture 2" descr="http://www.familyfoundationblog.com/wordpress/wp-content/uploads/2009/12/patrick-hen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3919538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www.shsu.edu/~his_ncp/Stan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33400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2400" smtClean="0"/>
              <a:t>“The shot heard round the World”</a:t>
            </a:r>
          </a:p>
          <a:p>
            <a:pPr algn="ctr" eaLnBrk="1" hangingPunct="1">
              <a:buFontTx/>
              <a:buNone/>
            </a:pPr>
            <a:r>
              <a:rPr lang="en-US" sz="2400" smtClean="0"/>
              <a:t>Lexington and Concord: April 19, 1775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447800"/>
            <a:ext cx="7772400" cy="114300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Map 2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/>
              <a:t>Second Continental Congress : 1775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5363" name="Picture 7" descr="http://1.bp.blogspot.com/_5PLvb9dPpvM/TAXjz4dytAI/AAAAAAAAAIA/pq5dCar9-yQ/s1600/continentalcong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8363"/>
            <a:ext cx="91440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http://nurkose.net/wp-content/uploads/2011/03/bunker_hill-earthwo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875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ttp://media.web.britannica.com/eb-media/47/64947-004-F5FCE2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85800"/>
            <a:ext cx="51054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smtClean="0"/>
              <a:t>Battle of Bunker Hill, July 17, 1775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5363" name="Picture 7" descr="http://www.mce.k12tn.net/revolutionary_war/bunkerhill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87413"/>
            <a:ext cx="9144000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1905000"/>
            <a:ext cx="6324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British: 3,000 Men</a:t>
            </a:r>
          </a:p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Colonialists: 2,400 Men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57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“Don’t fire till you see the whites of their eyes” – Israel Putnam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/>
              <a:t>Thomas Paine’s, </a:t>
            </a:r>
            <a:r>
              <a:rPr lang="en-US" sz="3200" i="1" smtClean="0"/>
              <a:t>Common Sense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6387" name="Picture 2" descr="http://quotationsbook.com/assets/shared/img/5525/460px-Thomas_Pa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762000"/>
            <a:ext cx="4305300" cy="560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loc.gov/exhibits/treasures/images/vc26.10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38200"/>
            <a:ext cx="3581400" cy="554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Declaration of Independence, July 4, 1776</a:t>
            </a:r>
          </a:p>
        </p:txBody>
      </p:sp>
      <p:pic>
        <p:nvPicPr>
          <p:cNvPr id="17411" name="Picture 7" descr="http://www.mediabistro.com/ebooknewser/original/declaration-of-independ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3881438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7" descr="File:Writing the Declaration of Independence 1776 cph.3g09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09600"/>
            <a:ext cx="4227513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178</Words>
  <Application>Microsoft Office PowerPoint</Application>
  <PresentationFormat>On-screen Show (4:3)</PresentationFormat>
  <Paragraphs>40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Crisis approaching</vt:lpstr>
      <vt:lpstr>Slide 2</vt:lpstr>
      <vt:lpstr>Slide 3</vt:lpstr>
      <vt:lpstr>Slide 4</vt:lpstr>
      <vt:lpstr>Map 2</vt:lpstr>
      <vt:lpstr>Slide 6</vt:lpstr>
      <vt:lpstr>Slide 7</vt:lpstr>
      <vt:lpstr>Slide 8</vt:lpstr>
      <vt:lpstr>Declaration of Independence, July 4, 1776</vt:lpstr>
      <vt:lpstr>Individual reasons supporting the Revolution</vt:lpstr>
      <vt:lpstr>Slide 11</vt:lpstr>
    </vt:vector>
  </TitlesOfParts>
  <Company>Blinn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Tolmsoff</dc:creator>
  <cp:lastModifiedBy>Shawn Tolmsoff</cp:lastModifiedBy>
  <cp:revision>2</cp:revision>
  <dcterms:created xsi:type="dcterms:W3CDTF">2014-09-22T00:08:29Z</dcterms:created>
  <dcterms:modified xsi:type="dcterms:W3CDTF">2014-09-22T00:14:24Z</dcterms:modified>
</cp:coreProperties>
</file>