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D4F6EA-A7D1-4732-940E-0ED96B2BB7EE}" type="doc">
      <dgm:prSet loTypeId="urn:microsoft.com/office/officeart/2008/layout/RadialCluster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41893452-EB47-4A6C-AA39-30641B86FD53}">
      <dgm:prSet phldrT="[Text]"/>
      <dgm:spPr/>
      <dgm:t>
        <a:bodyPr/>
        <a:lstStyle/>
        <a:p>
          <a:r>
            <a:rPr lang="en-US" b="1" dirty="0" smtClean="0"/>
            <a:t>Patriots of the American Revolution</a:t>
          </a:r>
          <a:endParaRPr lang="en-US" b="1" dirty="0"/>
        </a:p>
      </dgm:t>
    </dgm:pt>
    <dgm:pt modelId="{597DAF56-F73A-4545-A2D2-26FCBFBC199A}" type="parTrans" cxnId="{EA5F6719-0CBD-4371-835D-92B9C2FC76BD}">
      <dgm:prSet/>
      <dgm:spPr/>
      <dgm:t>
        <a:bodyPr/>
        <a:lstStyle/>
        <a:p>
          <a:endParaRPr lang="en-US"/>
        </a:p>
      </dgm:t>
    </dgm:pt>
    <dgm:pt modelId="{337FB084-3665-4C92-8546-04D35629B955}" type="sibTrans" cxnId="{EA5F6719-0CBD-4371-835D-92B9C2FC76BD}">
      <dgm:prSet/>
      <dgm:spPr/>
      <dgm:t>
        <a:bodyPr/>
        <a:lstStyle/>
        <a:p>
          <a:endParaRPr lang="en-US"/>
        </a:p>
      </dgm:t>
    </dgm:pt>
    <dgm:pt modelId="{F33D18FD-8EC8-46A4-908D-6748D6368E06}">
      <dgm:prSet phldrT="[Text]" custT="1"/>
      <dgm:spPr/>
      <dgm:t>
        <a:bodyPr/>
        <a:lstStyle/>
        <a:p>
          <a:r>
            <a:rPr lang="en-US" sz="1600" dirty="0" smtClean="0"/>
            <a:t>Jonathan Trumbull, Sr.</a:t>
          </a:r>
          <a:endParaRPr lang="en-US" sz="1600" dirty="0"/>
        </a:p>
      </dgm:t>
    </dgm:pt>
    <dgm:pt modelId="{1C1E4BDF-2544-4E75-A205-59300DA5E13E}" type="parTrans" cxnId="{7493293D-9777-4232-AA64-3D8E108348CE}">
      <dgm:prSet/>
      <dgm:spPr/>
      <dgm:t>
        <a:bodyPr/>
        <a:lstStyle/>
        <a:p>
          <a:endParaRPr lang="en-US"/>
        </a:p>
      </dgm:t>
    </dgm:pt>
    <dgm:pt modelId="{2706D68E-2BAF-47B5-9E18-2EE7943719A7}" type="sibTrans" cxnId="{7493293D-9777-4232-AA64-3D8E108348CE}">
      <dgm:prSet/>
      <dgm:spPr/>
      <dgm:t>
        <a:bodyPr/>
        <a:lstStyle/>
        <a:p>
          <a:endParaRPr lang="en-US"/>
        </a:p>
      </dgm:t>
    </dgm:pt>
    <dgm:pt modelId="{E677ED88-9FF6-4A20-BF6D-BE5FE313D295}">
      <dgm:prSet phldrT="[Text]" custT="1"/>
      <dgm:spPr/>
      <dgm:t>
        <a:bodyPr/>
        <a:lstStyle/>
        <a:p>
          <a:r>
            <a:rPr lang="en-US" sz="1600" dirty="0" smtClean="0"/>
            <a:t>John Peter Muhlenberg</a:t>
          </a:r>
          <a:endParaRPr lang="en-US" sz="1600" dirty="0"/>
        </a:p>
      </dgm:t>
    </dgm:pt>
    <dgm:pt modelId="{1EB734B3-A4BA-4A01-A176-38A676E9A56B}" type="parTrans" cxnId="{FBA0CD26-AC1C-4EAA-905B-6757856900CB}">
      <dgm:prSet/>
      <dgm:spPr/>
      <dgm:t>
        <a:bodyPr/>
        <a:lstStyle/>
        <a:p>
          <a:endParaRPr lang="en-US"/>
        </a:p>
      </dgm:t>
    </dgm:pt>
    <dgm:pt modelId="{2A7467EF-E2CD-4054-856C-7364C7930480}" type="sibTrans" cxnId="{FBA0CD26-AC1C-4EAA-905B-6757856900CB}">
      <dgm:prSet/>
      <dgm:spPr/>
      <dgm:t>
        <a:bodyPr/>
        <a:lstStyle/>
        <a:p>
          <a:endParaRPr lang="en-US"/>
        </a:p>
      </dgm:t>
    </dgm:pt>
    <dgm:pt modelId="{AF8713F2-B057-4044-B9B2-09B05D61D577}">
      <dgm:prSet phldrT="[Text]" custT="1"/>
      <dgm:spPr/>
      <dgm:t>
        <a:bodyPr/>
        <a:lstStyle/>
        <a:p>
          <a:r>
            <a:rPr lang="en-US" sz="1600" dirty="0" smtClean="0"/>
            <a:t>John Hancock</a:t>
          </a:r>
          <a:endParaRPr lang="en-US" sz="1600" dirty="0"/>
        </a:p>
      </dgm:t>
    </dgm:pt>
    <dgm:pt modelId="{BA701EB5-33F7-420E-8793-25DA47D59651}" type="parTrans" cxnId="{22054049-9737-4AA4-8649-84B7A731219F}">
      <dgm:prSet/>
      <dgm:spPr/>
      <dgm:t>
        <a:bodyPr/>
        <a:lstStyle/>
        <a:p>
          <a:endParaRPr lang="en-US"/>
        </a:p>
      </dgm:t>
    </dgm:pt>
    <dgm:pt modelId="{00375478-AD92-4C3D-934C-65A8929E4451}" type="sibTrans" cxnId="{22054049-9737-4AA4-8649-84B7A731219F}">
      <dgm:prSet/>
      <dgm:spPr/>
      <dgm:t>
        <a:bodyPr/>
        <a:lstStyle/>
        <a:p>
          <a:endParaRPr lang="en-US"/>
        </a:p>
      </dgm:t>
    </dgm:pt>
    <dgm:pt modelId="{184C5227-413A-4163-9E93-47030CE2B5AD}">
      <dgm:prSet phldrT="[Text]" custT="1"/>
      <dgm:spPr/>
      <dgm:t>
        <a:bodyPr/>
        <a:lstStyle/>
        <a:p>
          <a:r>
            <a:rPr lang="en-US" sz="1600" dirty="0" smtClean="0"/>
            <a:t>Charles Carroll</a:t>
          </a:r>
          <a:endParaRPr lang="en-US" sz="1600" dirty="0"/>
        </a:p>
      </dgm:t>
    </dgm:pt>
    <dgm:pt modelId="{1C988ADB-4022-427F-8979-4871D9587731}" type="parTrans" cxnId="{B63DC330-DE9A-46D2-85FA-D8450674FDC3}">
      <dgm:prSet/>
      <dgm:spPr/>
      <dgm:t>
        <a:bodyPr/>
        <a:lstStyle/>
        <a:p>
          <a:endParaRPr lang="en-US"/>
        </a:p>
      </dgm:t>
    </dgm:pt>
    <dgm:pt modelId="{1C19A88F-F8F7-44A8-94BB-093C4DD6264C}" type="sibTrans" cxnId="{B63DC330-DE9A-46D2-85FA-D8450674FDC3}">
      <dgm:prSet/>
      <dgm:spPr/>
      <dgm:t>
        <a:bodyPr/>
        <a:lstStyle/>
        <a:p>
          <a:endParaRPr lang="en-US"/>
        </a:p>
      </dgm:t>
    </dgm:pt>
    <dgm:pt modelId="{1364AD2A-A024-41FD-88D4-94110C00F1FB}">
      <dgm:prSet phldrT="[Text]" custT="1"/>
      <dgm:spPr/>
      <dgm:t>
        <a:bodyPr/>
        <a:lstStyle/>
        <a:p>
          <a:r>
            <a:rPr lang="en-US" sz="1600" dirty="0" smtClean="0"/>
            <a:t>John Witherspoon</a:t>
          </a:r>
          <a:endParaRPr lang="en-US" sz="1600" dirty="0"/>
        </a:p>
      </dgm:t>
    </dgm:pt>
    <dgm:pt modelId="{4B3BA8D8-C230-454B-8AAA-733713F97132}" type="parTrans" cxnId="{23EB412B-9772-4F1B-A714-E7569CF329B3}">
      <dgm:prSet/>
      <dgm:spPr/>
      <dgm:t>
        <a:bodyPr/>
        <a:lstStyle/>
        <a:p>
          <a:endParaRPr lang="en-US"/>
        </a:p>
      </dgm:t>
    </dgm:pt>
    <dgm:pt modelId="{5BA29CCE-B6A0-40AA-84EC-2D539F45D1AF}" type="sibTrans" cxnId="{23EB412B-9772-4F1B-A714-E7569CF329B3}">
      <dgm:prSet/>
      <dgm:spPr/>
      <dgm:t>
        <a:bodyPr/>
        <a:lstStyle/>
        <a:p>
          <a:endParaRPr lang="en-US"/>
        </a:p>
      </dgm:t>
    </dgm:pt>
    <dgm:pt modelId="{A92C7CDE-D6EB-45A3-9FDE-CC87F3FF93BC}">
      <dgm:prSet phldrT="[Text]" custT="1"/>
      <dgm:spPr/>
      <dgm:t>
        <a:bodyPr/>
        <a:lstStyle/>
        <a:p>
          <a:r>
            <a:rPr lang="en-US" sz="1600" dirty="0" smtClean="0"/>
            <a:t>Dr. Benjamin Rush</a:t>
          </a:r>
          <a:endParaRPr lang="en-US" sz="1600" dirty="0"/>
        </a:p>
      </dgm:t>
    </dgm:pt>
    <dgm:pt modelId="{7D3CFA58-FFFE-47E7-A66E-416E088D1C72}" type="parTrans" cxnId="{1AE22273-90BB-486E-9BFA-D1DFE205508F}">
      <dgm:prSet/>
      <dgm:spPr/>
      <dgm:t>
        <a:bodyPr/>
        <a:lstStyle/>
        <a:p>
          <a:endParaRPr lang="en-US"/>
        </a:p>
      </dgm:t>
    </dgm:pt>
    <dgm:pt modelId="{840046BA-06DF-4D54-933F-A8A78295C9EB}" type="sibTrans" cxnId="{1AE22273-90BB-486E-9BFA-D1DFE205508F}">
      <dgm:prSet/>
      <dgm:spPr/>
      <dgm:t>
        <a:bodyPr/>
        <a:lstStyle/>
        <a:p>
          <a:endParaRPr lang="en-US"/>
        </a:p>
      </dgm:t>
    </dgm:pt>
    <dgm:pt modelId="{EE319A8C-0F4C-4A94-8346-C31B86964BD4}" type="pres">
      <dgm:prSet presAssocID="{3DD4F6EA-A7D1-4732-940E-0ED96B2BB7E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4C07571-8CE7-4336-ADB7-AF9456D83A9E}" type="pres">
      <dgm:prSet presAssocID="{41893452-EB47-4A6C-AA39-30641B86FD53}" presName="singleCycle" presStyleCnt="0"/>
      <dgm:spPr/>
    </dgm:pt>
    <dgm:pt modelId="{AA0EF37B-298A-4B55-AC37-C9E1F20ACF38}" type="pres">
      <dgm:prSet presAssocID="{41893452-EB47-4A6C-AA39-30641B86FD53}" presName="singleCenter" presStyleLbl="node1" presStyleIdx="0" presStyleCnt="7" custScaleX="191668" custScaleY="50391" custLinFactNeighborX="-5165" custLinFactNeighborY="-369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18A3B9A0-82B2-4E63-BC76-790233777F8F}" type="pres">
      <dgm:prSet presAssocID="{1C1E4BDF-2544-4E75-A205-59300DA5E13E}" presName="Name56" presStyleLbl="parChTrans1D2" presStyleIdx="0" presStyleCnt="6"/>
      <dgm:spPr/>
      <dgm:t>
        <a:bodyPr/>
        <a:lstStyle/>
        <a:p>
          <a:endParaRPr lang="en-US"/>
        </a:p>
      </dgm:t>
    </dgm:pt>
    <dgm:pt modelId="{8D90516A-88D5-4A99-90E8-55AC0FEE2336}" type="pres">
      <dgm:prSet presAssocID="{F33D18FD-8EC8-46A4-908D-6748D6368E06}" presName="text0" presStyleLbl="node1" presStyleIdx="1" presStyleCnt="7" custScaleX="297803" custScaleY="191103" custRadScaleRad="74407" custRadScaleInc="-15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E6E876-B9E2-41C1-9B9C-5E68B0DDCB4D}" type="pres">
      <dgm:prSet presAssocID="{1EB734B3-A4BA-4A01-A176-38A676E9A56B}" presName="Name56" presStyleLbl="parChTrans1D2" presStyleIdx="1" presStyleCnt="6"/>
      <dgm:spPr/>
      <dgm:t>
        <a:bodyPr/>
        <a:lstStyle/>
        <a:p>
          <a:endParaRPr lang="en-US"/>
        </a:p>
      </dgm:t>
    </dgm:pt>
    <dgm:pt modelId="{03D304F2-CE41-419F-B38B-6BD35E37C735}" type="pres">
      <dgm:prSet presAssocID="{E677ED88-9FF6-4A20-BF6D-BE5FE313D295}" presName="text0" presStyleLbl="node1" presStyleIdx="2" presStyleCnt="7" custScaleX="323574" custScaleY="205864" custRadScaleRad="201577" custRadScaleInc="39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75138-6EBC-496E-9234-54E030466883}" type="pres">
      <dgm:prSet presAssocID="{BA701EB5-33F7-420E-8793-25DA47D59651}" presName="Name56" presStyleLbl="parChTrans1D2" presStyleIdx="2" presStyleCnt="6"/>
      <dgm:spPr/>
      <dgm:t>
        <a:bodyPr/>
        <a:lstStyle/>
        <a:p>
          <a:endParaRPr lang="en-US"/>
        </a:p>
      </dgm:t>
    </dgm:pt>
    <dgm:pt modelId="{F76C59E0-EFBC-498B-B5E7-703CB060D860}" type="pres">
      <dgm:prSet presAssocID="{AF8713F2-B057-4044-B9B2-09B05D61D577}" presName="text0" presStyleLbl="node1" presStyleIdx="3" presStyleCnt="7" custScaleX="330178" custScaleY="213142" custRadScaleRad="200721" custRadScaleInc="-43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10D31-22CD-40DD-8614-1EF3717E0E3A}" type="pres">
      <dgm:prSet presAssocID="{4B3BA8D8-C230-454B-8AAA-733713F97132}" presName="Name56" presStyleLbl="parChTrans1D2" presStyleIdx="3" presStyleCnt="6"/>
      <dgm:spPr/>
      <dgm:t>
        <a:bodyPr/>
        <a:lstStyle/>
        <a:p>
          <a:endParaRPr lang="en-US"/>
        </a:p>
      </dgm:t>
    </dgm:pt>
    <dgm:pt modelId="{9BA92013-C4DC-4FAC-85E2-60F8C8BAB881}" type="pres">
      <dgm:prSet presAssocID="{1364AD2A-A024-41FD-88D4-94110C00F1FB}" presName="text0" presStyleLbl="node1" presStyleIdx="4" presStyleCnt="7" custScaleX="300460" custScaleY="189883" custRadScaleRad="76817" custRadScaleInc="20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47828A-6F2C-45E7-9318-213510C08837}" type="pres">
      <dgm:prSet presAssocID="{7D3CFA58-FFFE-47E7-A66E-416E088D1C72}" presName="Name56" presStyleLbl="parChTrans1D2" presStyleIdx="4" presStyleCnt="6"/>
      <dgm:spPr/>
      <dgm:t>
        <a:bodyPr/>
        <a:lstStyle/>
        <a:p>
          <a:endParaRPr lang="en-US"/>
        </a:p>
      </dgm:t>
    </dgm:pt>
    <dgm:pt modelId="{DEFAF158-F99B-4C2D-B7AD-EB9E721A0B3E}" type="pres">
      <dgm:prSet presAssocID="{A92C7CDE-D6EB-45A3-9FDE-CC87F3FF93BC}" presName="text0" presStyleLbl="node1" presStyleIdx="5" presStyleCnt="7" custScaleX="329585" custScaleY="213557" custRadScaleRad="200701" custRadScaleInc="44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1FAAB-C439-44FC-8B87-948ECAFBFCE3}" type="pres">
      <dgm:prSet presAssocID="{1C988ADB-4022-427F-8979-4871D9587731}" presName="Name56" presStyleLbl="parChTrans1D2" presStyleIdx="5" presStyleCnt="6"/>
      <dgm:spPr/>
      <dgm:t>
        <a:bodyPr/>
        <a:lstStyle/>
        <a:p>
          <a:endParaRPr lang="en-US"/>
        </a:p>
      </dgm:t>
    </dgm:pt>
    <dgm:pt modelId="{EC1E9479-8504-4001-B638-DD9FAF7C6A10}" type="pres">
      <dgm:prSet presAssocID="{184C5227-413A-4163-9E93-47030CE2B5AD}" presName="text0" presStyleLbl="node1" presStyleIdx="6" presStyleCnt="7" custScaleX="334389" custScaleY="213259" custRadScaleRad="266515" custRadScaleInc="-50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F6719-0CBD-4371-835D-92B9C2FC76BD}" srcId="{3DD4F6EA-A7D1-4732-940E-0ED96B2BB7EE}" destId="{41893452-EB47-4A6C-AA39-30641B86FD53}" srcOrd="0" destOrd="0" parTransId="{597DAF56-F73A-4545-A2D2-26FCBFBC199A}" sibTransId="{337FB084-3665-4C92-8546-04D35629B955}"/>
    <dgm:cxn modelId="{DD70D677-5894-459E-BCE8-623E44EA86BF}" type="presOf" srcId="{F33D18FD-8EC8-46A4-908D-6748D6368E06}" destId="{8D90516A-88D5-4A99-90E8-55AC0FEE2336}" srcOrd="0" destOrd="0" presId="urn:microsoft.com/office/officeart/2008/layout/RadialCluster"/>
    <dgm:cxn modelId="{79F1BE03-6114-4E50-8536-667F4EDBEE4A}" type="presOf" srcId="{41893452-EB47-4A6C-AA39-30641B86FD53}" destId="{AA0EF37B-298A-4B55-AC37-C9E1F20ACF38}" srcOrd="0" destOrd="0" presId="urn:microsoft.com/office/officeart/2008/layout/RadialCluster"/>
    <dgm:cxn modelId="{71ABB677-3499-44D1-A9C9-1893F151B069}" type="presOf" srcId="{1EB734B3-A4BA-4A01-A176-38A676E9A56B}" destId="{25E6E876-B9E2-41C1-9B9C-5E68B0DDCB4D}" srcOrd="0" destOrd="0" presId="urn:microsoft.com/office/officeart/2008/layout/RadialCluster"/>
    <dgm:cxn modelId="{1AE22273-90BB-486E-9BFA-D1DFE205508F}" srcId="{41893452-EB47-4A6C-AA39-30641B86FD53}" destId="{A92C7CDE-D6EB-45A3-9FDE-CC87F3FF93BC}" srcOrd="4" destOrd="0" parTransId="{7D3CFA58-FFFE-47E7-A66E-416E088D1C72}" sibTransId="{840046BA-06DF-4D54-933F-A8A78295C9EB}"/>
    <dgm:cxn modelId="{23EB412B-9772-4F1B-A714-E7569CF329B3}" srcId="{41893452-EB47-4A6C-AA39-30641B86FD53}" destId="{1364AD2A-A024-41FD-88D4-94110C00F1FB}" srcOrd="3" destOrd="0" parTransId="{4B3BA8D8-C230-454B-8AAA-733713F97132}" sibTransId="{5BA29CCE-B6A0-40AA-84EC-2D539F45D1AF}"/>
    <dgm:cxn modelId="{36A7B234-DA5B-4F08-B032-629A9801D19D}" type="presOf" srcId="{1C1E4BDF-2544-4E75-A205-59300DA5E13E}" destId="{18A3B9A0-82B2-4E63-BC76-790233777F8F}" srcOrd="0" destOrd="0" presId="urn:microsoft.com/office/officeart/2008/layout/RadialCluster"/>
    <dgm:cxn modelId="{6CF258DC-DA25-4510-A183-AE88CF40444A}" type="presOf" srcId="{7D3CFA58-FFFE-47E7-A66E-416E088D1C72}" destId="{CC47828A-6F2C-45E7-9318-213510C08837}" srcOrd="0" destOrd="0" presId="urn:microsoft.com/office/officeart/2008/layout/RadialCluster"/>
    <dgm:cxn modelId="{9E41C8B2-2E59-474E-8DA5-49F8B817A87A}" type="presOf" srcId="{1364AD2A-A024-41FD-88D4-94110C00F1FB}" destId="{9BA92013-C4DC-4FAC-85E2-60F8C8BAB881}" srcOrd="0" destOrd="0" presId="urn:microsoft.com/office/officeart/2008/layout/RadialCluster"/>
    <dgm:cxn modelId="{FBA0CD26-AC1C-4EAA-905B-6757856900CB}" srcId="{41893452-EB47-4A6C-AA39-30641B86FD53}" destId="{E677ED88-9FF6-4A20-BF6D-BE5FE313D295}" srcOrd="1" destOrd="0" parTransId="{1EB734B3-A4BA-4A01-A176-38A676E9A56B}" sibTransId="{2A7467EF-E2CD-4054-856C-7364C7930480}"/>
    <dgm:cxn modelId="{45BDAE7E-9E21-4C26-9250-D920E5625590}" type="presOf" srcId="{E677ED88-9FF6-4A20-BF6D-BE5FE313D295}" destId="{03D304F2-CE41-419F-B38B-6BD35E37C735}" srcOrd="0" destOrd="0" presId="urn:microsoft.com/office/officeart/2008/layout/RadialCluster"/>
    <dgm:cxn modelId="{7493293D-9777-4232-AA64-3D8E108348CE}" srcId="{41893452-EB47-4A6C-AA39-30641B86FD53}" destId="{F33D18FD-8EC8-46A4-908D-6748D6368E06}" srcOrd="0" destOrd="0" parTransId="{1C1E4BDF-2544-4E75-A205-59300DA5E13E}" sibTransId="{2706D68E-2BAF-47B5-9E18-2EE7943719A7}"/>
    <dgm:cxn modelId="{EC897082-6ECB-4996-96C6-899CC877BE20}" type="presOf" srcId="{BA701EB5-33F7-420E-8793-25DA47D59651}" destId="{D4975138-6EBC-496E-9234-54E030466883}" srcOrd="0" destOrd="0" presId="urn:microsoft.com/office/officeart/2008/layout/RadialCluster"/>
    <dgm:cxn modelId="{7B76C8D3-65A6-4389-ADAF-E97C83FB625B}" type="presOf" srcId="{AF8713F2-B057-4044-B9B2-09B05D61D577}" destId="{F76C59E0-EFBC-498B-B5E7-703CB060D860}" srcOrd="0" destOrd="0" presId="urn:microsoft.com/office/officeart/2008/layout/RadialCluster"/>
    <dgm:cxn modelId="{BACF5706-2B3F-4FFB-B3FF-F3270B8389A4}" type="presOf" srcId="{3DD4F6EA-A7D1-4732-940E-0ED96B2BB7EE}" destId="{EE319A8C-0F4C-4A94-8346-C31B86964BD4}" srcOrd="0" destOrd="0" presId="urn:microsoft.com/office/officeart/2008/layout/RadialCluster"/>
    <dgm:cxn modelId="{03C0D43A-0A28-4BBF-98EB-EC06ADDF3D22}" type="presOf" srcId="{4B3BA8D8-C230-454B-8AAA-733713F97132}" destId="{E8710D31-22CD-40DD-8614-1EF3717E0E3A}" srcOrd="0" destOrd="0" presId="urn:microsoft.com/office/officeart/2008/layout/RadialCluster"/>
    <dgm:cxn modelId="{629B72FE-AF59-434B-A66F-940A9673EAE6}" type="presOf" srcId="{A92C7CDE-D6EB-45A3-9FDE-CC87F3FF93BC}" destId="{DEFAF158-F99B-4C2D-B7AD-EB9E721A0B3E}" srcOrd="0" destOrd="0" presId="urn:microsoft.com/office/officeart/2008/layout/RadialCluster"/>
    <dgm:cxn modelId="{6E25E540-399B-4FE0-A50E-F761111096B8}" type="presOf" srcId="{1C988ADB-4022-427F-8979-4871D9587731}" destId="{E301FAAB-C439-44FC-8B87-948ECAFBFCE3}" srcOrd="0" destOrd="0" presId="urn:microsoft.com/office/officeart/2008/layout/RadialCluster"/>
    <dgm:cxn modelId="{B63DC330-DE9A-46D2-85FA-D8450674FDC3}" srcId="{41893452-EB47-4A6C-AA39-30641B86FD53}" destId="{184C5227-413A-4163-9E93-47030CE2B5AD}" srcOrd="5" destOrd="0" parTransId="{1C988ADB-4022-427F-8979-4871D9587731}" sibTransId="{1C19A88F-F8F7-44A8-94BB-093C4DD6264C}"/>
    <dgm:cxn modelId="{22054049-9737-4AA4-8649-84B7A731219F}" srcId="{41893452-EB47-4A6C-AA39-30641B86FD53}" destId="{AF8713F2-B057-4044-B9B2-09B05D61D577}" srcOrd="2" destOrd="0" parTransId="{BA701EB5-33F7-420E-8793-25DA47D59651}" sibTransId="{00375478-AD92-4C3D-934C-65A8929E4451}"/>
    <dgm:cxn modelId="{5360D40E-528A-486E-8F1A-1B0DC945713E}" type="presOf" srcId="{184C5227-413A-4163-9E93-47030CE2B5AD}" destId="{EC1E9479-8504-4001-B638-DD9FAF7C6A10}" srcOrd="0" destOrd="0" presId="urn:microsoft.com/office/officeart/2008/layout/RadialCluster"/>
    <dgm:cxn modelId="{259944C9-22B4-4A3E-85BE-E84D867D04B4}" type="presParOf" srcId="{EE319A8C-0F4C-4A94-8346-C31B86964BD4}" destId="{04C07571-8CE7-4336-ADB7-AF9456D83A9E}" srcOrd="0" destOrd="0" presId="urn:microsoft.com/office/officeart/2008/layout/RadialCluster"/>
    <dgm:cxn modelId="{5EECB034-0FB1-4928-AF80-DA46659B4C5E}" type="presParOf" srcId="{04C07571-8CE7-4336-ADB7-AF9456D83A9E}" destId="{AA0EF37B-298A-4B55-AC37-C9E1F20ACF38}" srcOrd="0" destOrd="0" presId="urn:microsoft.com/office/officeart/2008/layout/RadialCluster"/>
    <dgm:cxn modelId="{A9FC56F1-E60C-4FEC-9B9E-46C2DE39A956}" type="presParOf" srcId="{04C07571-8CE7-4336-ADB7-AF9456D83A9E}" destId="{18A3B9A0-82B2-4E63-BC76-790233777F8F}" srcOrd="1" destOrd="0" presId="urn:microsoft.com/office/officeart/2008/layout/RadialCluster"/>
    <dgm:cxn modelId="{9A0982D9-D05F-4509-9B30-AF8D36DA2632}" type="presParOf" srcId="{04C07571-8CE7-4336-ADB7-AF9456D83A9E}" destId="{8D90516A-88D5-4A99-90E8-55AC0FEE2336}" srcOrd="2" destOrd="0" presId="urn:microsoft.com/office/officeart/2008/layout/RadialCluster"/>
    <dgm:cxn modelId="{82424BA8-A1AD-41EC-9B65-10B5082FBBA2}" type="presParOf" srcId="{04C07571-8CE7-4336-ADB7-AF9456D83A9E}" destId="{25E6E876-B9E2-41C1-9B9C-5E68B0DDCB4D}" srcOrd="3" destOrd="0" presId="urn:microsoft.com/office/officeart/2008/layout/RadialCluster"/>
    <dgm:cxn modelId="{FD930246-99BA-42A2-9C1B-639187308E07}" type="presParOf" srcId="{04C07571-8CE7-4336-ADB7-AF9456D83A9E}" destId="{03D304F2-CE41-419F-B38B-6BD35E37C735}" srcOrd="4" destOrd="0" presId="urn:microsoft.com/office/officeart/2008/layout/RadialCluster"/>
    <dgm:cxn modelId="{43E956B4-E1C5-4FD1-AEAC-F978BFCD6440}" type="presParOf" srcId="{04C07571-8CE7-4336-ADB7-AF9456D83A9E}" destId="{D4975138-6EBC-496E-9234-54E030466883}" srcOrd="5" destOrd="0" presId="urn:microsoft.com/office/officeart/2008/layout/RadialCluster"/>
    <dgm:cxn modelId="{7125924D-AE23-4256-9F39-95A6916F6A3E}" type="presParOf" srcId="{04C07571-8CE7-4336-ADB7-AF9456D83A9E}" destId="{F76C59E0-EFBC-498B-B5E7-703CB060D860}" srcOrd="6" destOrd="0" presId="urn:microsoft.com/office/officeart/2008/layout/RadialCluster"/>
    <dgm:cxn modelId="{8FF8F5DB-7987-4E70-8847-72D5FFC21572}" type="presParOf" srcId="{04C07571-8CE7-4336-ADB7-AF9456D83A9E}" destId="{E8710D31-22CD-40DD-8614-1EF3717E0E3A}" srcOrd="7" destOrd="0" presId="urn:microsoft.com/office/officeart/2008/layout/RadialCluster"/>
    <dgm:cxn modelId="{28F1F058-B3B0-43B6-98E3-4C81F02EC38E}" type="presParOf" srcId="{04C07571-8CE7-4336-ADB7-AF9456D83A9E}" destId="{9BA92013-C4DC-4FAC-85E2-60F8C8BAB881}" srcOrd="8" destOrd="0" presId="urn:microsoft.com/office/officeart/2008/layout/RadialCluster"/>
    <dgm:cxn modelId="{6B066019-69DB-4CAF-BF04-B764746561F8}" type="presParOf" srcId="{04C07571-8CE7-4336-ADB7-AF9456D83A9E}" destId="{CC47828A-6F2C-45E7-9318-213510C08837}" srcOrd="9" destOrd="0" presId="urn:microsoft.com/office/officeart/2008/layout/RadialCluster"/>
    <dgm:cxn modelId="{F1A22BBC-AE38-44E5-8B03-428DD928FC6C}" type="presParOf" srcId="{04C07571-8CE7-4336-ADB7-AF9456D83A9E}" destId="{DEFAF158-F99B-4C2D-B7AD-EB9E721A0B3E}" srcOrd="10" destOrd="0" presId="urn:microsoft.com/office/officeart/2008/layout/RadialCluster"/>
    <dgm:cxn modelId="{C4FCB71D-616A-49EB-8CCD-93B3E5BEF280}" type="presParOf" srcId="{04C07571-8CE7-4336-ADB7-AF9456D83A9E}" destId="{E301FAAB-C439-44FC-8B87-948ECAFBFCE3}" srcOrd="11" destOrd="0" presId="urn:microsoft.com/office/officeart/2008/layout/RadialCluster"/>
    <dgm:cxn modelId="{9F53203A-1682-4E12-A10E-66327180D83B}" type="presParOf" srcId="{04C07571-8CE7-4336-ADB7-AF9456D83A9E}" destId="{EC1E9479-8504-4001-B638-DD9FAF7C6A10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EF37B-298A-4B55-AC37-C9E1F20ACF38}">
      <dsp:nvSpPr>
        <dsp:cNvPr id="0" name=""/>
        <dsp:cNvSpPr/>
      </dsp:nvSpPr>
      <dsp:spPr>
        <a:xfrm>
          <a:off x="3609968" y="2016719"/>
          <a:ext cx="2747404" cy="722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Patriots of the American Revolution</a:t>
          </a:r>
          <a:endParaRPr lang="en-US" sz="1800" b="1" kern="1200" dirty="0"/>
        </a:p>
      </dsp:txBody>
      <dsp:txXfrm>
        <a:off x="3645228" y="2051979"/>
        <a:ext cx="2676884" cy="651793"/>
      </dsp:txXfrm>
    </dsp:sp>
    <dsp:sp modelId="{18A3B9A0-82B2-4E63-BC76-790233777F8F}">
      <dsp:nvSpPr>
        <dsp:cNvPr id="0" name=""/>
        <dsp:cNvSpPr/>
      </dsp:nvSpPr>
      <dsp:spPr>
        <a:xfrm rot="16406987">
          <a:off x="4947718" y="1955410"/>
          <a:ext cx="1228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2839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0516A-88D5-4A99-90E8-55AC0FEE2336}">
      <dsp:nvSpPr>
        <dsp:cNvPr id="0" name=""/>
        <dsp:cNvSpPr/>
      </dsp:nvSpPr>
      <dsp:spPr>
        <a:xfrm>
          <a:off x="3638117" y="58766"/>
          <a:ext cx="2860071" cy="1835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Jonathan Trumbull, Sr.</a:t>
          </a:r>
          <a:endParaRPr lang="en-US" sz="1600" kern="1200" dirty="0"/>
        </a:p>
      </dsp:txBody>
      <dsp:txXfrm>
        <a:off x="3727711" y="148360"/>
        <a:ext cx="2680883" cy="1656146"/>
      </dsp:txXfrm>
    </dsp:sp>
    <dsp:sp modelId="{25E6E876-B9E2-41C1-9B9C-5E68B0DDCB4D}">
      <dsp:nvSpPr>
        <dsp:cNvPr id="0" name=""/>
        <dsp:cNvSpPr/>
      </dsp:nvSpPr>
      <dsp:spPr>
        <a:xfrm rot="20554738">
          <a:off x="6108221" y="1844265"/>
          <a:ext cx="11520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52027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304F2-CE41-419F-B38B-6BD35E37C735}">
      <dsp:nvSpPr>
        <dsp:cNvPr id="0" name=""/>
        <dsp:cNvSpPr/>
      </dsp:nvSpPr>
      <dsp:spPr>
        <a:xfrm>
          <a:off x="7233827" y="195709"/>
          <a:ext cx="3107573" cy="1977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John Peter Muhlenberg</a:t>
          </a:r>
          <a:endParaRPr lang="en-US" sz="1600" kern="1200" dirty="0"/>
        </a:p>
      </dsp:txBody>
      <dsp:txXfrm>
        <a:off x="7330341" y="292223"/>
        <a:ext cx="2914545" cy="1784070"/>
      </dsp:txXfrm>
    </dsp:sp>
    <dsp:sp modelId="{D4975138-6EBC-496E-9234-54E030466883}">
      <dsp:nvSpPr>
        <dsp:cNvPr id="0" name=""/>
        <dsp:cNvSpPr/>
      </dsp:nvSpPr>
      <dsp:spPr>
        <a:xfrm rot="994862">
          <a:off x="6175489" y="2884007"/>
          <a:ext cx="10160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6038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C59E0-EFBC-498B-B5E7-703CB060D860}">
      <dsp:nvSpPr>
        <dsp:cNvPr id="0" name=""/>
        <dsp:cNvSpPr/>
      </dsp:nvSpPr>
      <dsp:spPr>
        <a:xfrm>
          <a:off x="7170402" y="2477569"/>
          <a:ext cx="3170998" cy="2046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John Hancock</a:t>
          </a:r>
          <a:endParaRPr lang="en-US" sz="1600" kern="1200" dirty="0"/>
        </a:p>
      </dsp:txBody>
      <dsp:txXfrm>
        <a:off x="7270328" y="2577495"/>
        <a:ext cx="2971146" cy="1847143"/>
      </dsp:txXfrm>
    </dsp:sp>
    <dsp:sp modelId="{E8710D31-22CD-40DD-8614-1EF3717E0E3A}">
      <dsp:nvSpPr>
        <dsp:cNvPr id="0" name=""/>
        <dsp:cNvSpPr/>
      </dsp:nvSpPr>
      <dsp:spPr>
        <a:xfrm rot="5301392">
          <a:off x="4897392" y="2838485"/>
          <a:ext cx="1989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987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92013-C4DC-4FAC-85E2-60F8C8BAB881}">
      <dsp:nvSpPr>
        <dsp:cNvPr id="0" name=""/>
        <dsp:cNvSpPr/>
      </dsp:nvSpPr>
      <dsp:spPr>
        <a:xfrm>
          <a:off x="3583106" y="2937938"/>
          <a:ext cx="2885589" cy="1823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John Witherspoon</a:t>
          </a:r>
          <a:endParaRPr lang="en-US" sz="1600" kern="1200" dirty="0"/>
        </a:p>
      </dsp:txBody>
      <dsp:txXfrm>
        <a:off x="3672128" y="3026960"/>
        <a:ext cx="2707545" cy="1645574"/>
      </dsp:txXfrm>
    </dsp:sp>
    <dsp:sp modelId="{CC47828A-6F2C-45E7-9318-213510C08837}">
      <dsp:nvSpPr>
        <dsp:cNvPr id="0" name=""/>
        <dsp:cNvSpPr/>
      </dsp:nvSpPr>
      <dsp:spPr>
        <a:xfrm rot="9706033">
          <a:off x="3146219" y="2857955"/>
          <a:ext cx="7601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0183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AF158-F99B-4C2D-B7AD-EB9E721A0B3E}">
      <dsp:nvSpPr>
        <dsp:cNvPr id="0" name=""/>
        <dsp:cNvSpPr/>
      </dsp:nvSpPr>
      <dsp:spPr>
        <a:xfrm>
          <a:off x="0" y="2472740"/>
          <a:ext cx="3165302" cy="2050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Dr. Benjamin Rush</a:t>
          </a:r>
          <a:endParaRPr lang="en-US" sz="1600" kern="1200" dirty="0"/>
        </a:p>
      </dsp:txBody>
      <dsp:txXfrm>
        <a:off x="100121" y="2572861"/>
        <a:ext cx="2965060" cy="1850739"/>
      </dsp:txXfrm>
    </dsp:sp>
    <dsp:sp modelId="{E301FAAB-C439-44FC-8B87-948ECAFBFCE3}">
      <dsp:nvSpPr>
        <dsp:cNvPr id="0" name=""/>
        <dsp:cNvSpPr/>
      </dsp:nvSpPr>
      <dsp:spPr>
        <a:xfrm rot="12053898">
          <a:off x="3182344" y="1858952"/>
          <a:ext cx="8845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4560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E9479-8504-4001-B638-DD9FAF7C6A10}">
      <dsp:nvSpPr>
        <dsp:cNvPr id="0" name=""/>
        <dsp:cNvSpPr/>
      </dsp:nvSpPr>
      <dsp:spPr>
        <a:xfrm>
          <a:off x="0" y="64016"/>
          <a:ext cx="3211440" cy="2048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Charles Carroll</a:t>
          </a:r>
          <a:endParaRPr lang="en-US" sz="1600" kern="1200" dirty="0"/>
        </a:p>
      </dsp:txBody>
      <dsp:txXfrm>
        <a:off x="99981" y="163997"/>
        <a:ext cx="3011478" cy="1848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B010C-B81C-44FE-ADE9-52C6FE9EF5A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780A4-5E2A-4291-973A-17BD8C92A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2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1E1D-FFC7-4081-8A66-1E9097A267D9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F83E-4A77-4CDC-BBA9-621451F84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3665-8528-4F64-B52A-AB5FA9870B91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1D1FB-F28E-41C4-9B84-0B65B2A89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3966C-579D-454C-AC18-A011676A085D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1F6F4-A322-41DC-9DE0-ABA07D7BD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836613" y="735013"/>
            <a:ext cx="6096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10658475" y="2971800"/>
            <a:ext cx="609600" cy="585788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D257E-E0DD-4E80-880E-3DB9FC44A549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5A2D-D640-4DC0-9B7A-55FF63E1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5DC5F-98DB-482A-A39F-4F41D32BF67B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BBECA-0D73-45DA-8264-81B39BE53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11EC-0ADD-42FE-BD9D-771F0301D981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5BFA-21EA-476C-819A-3CCD821A3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26284-C7B4-4BFD-BBB1-D8D264591BA0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D8E32-0F67-49E3-89EA-A80A41D4F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7C2C-E9CB-4C46-8517-1BCB4991C931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0C2D8-E6DB-443D-B09D-72704C7AB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AC15-E406-4CC9-91E0-A64E488AF9AA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AD501-8360-400A-9388-6A8FB1609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A6496-787D-4370-B32F-EDD2518C98CF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C250C-248D-4CE7-98D2-8C004FBA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2206-4014-4932-A993-0DCE3FC72F56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033CE-4A46-4F7F-89E0-4F6E514B5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760DF-8003-4904-B455-0D501C46FBD6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4C5EF-42BF-4312-A84D-165009C91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DA23E-D75F-4A98-AB2F-DF3ACE9D26E5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6B2C8-ECCA-40EA-B701-6554EDC43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F566D-4B1F-4A7F-BE0C-1E8FB9EB36A1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2447D-182C-4434-AEA7-696B32E06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2857A-9905-4F9D-B61D-96969F6A0B5E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BC873-6E1A-4D7E-9B9A-BD336878C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47769-F823-49F4-B762-2010F9E9F371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0B5F3-1678-4E69-8CD3-69CF4B18F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13B44-1A87-4053-8F54-627F8B9BEF0B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141E-DA5C-4DA3-86AE-EA7181541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536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95500"/>
            <a:ext cx="10353675" cy="36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48DB4D-2688-412A-8AC3-87DE8636FF9A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83275"/>
            <a:ext cx="667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5"/>
            <a:ext cx="7540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2D1C25-4467-4497-B388-7DC669C8B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78" r:id="rId12"/>
    <p:sldLayoutId id="2147483666" r:id="rId13"/>
    <p:sldLayoutId id="2147483665" r:id="rId14"/>
    <p:sldLayoutId id="2147483664" r:id="rId15"/>
    <p:sldLayoutId id="2147483663" r:id="rId16"/>
    <p:sldLayoutId id="2147483662" r:id="rId17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8713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dirty="0" smtClean="0">
                <a:effectLst>
                  <a:outerShdw blurRad="38100" dist="38100" dir="2700000" algn="tl">
                    <a:srgbClr val="2A5B7F"/>
                  </a:outerShdw>
                </a:effectLst>
              </a:rPr>
              <a:t>CREATE THIS GRAPHIC ORGANIZER IN YOUR NOTES &amp; USE PG 38-41 TO FILL IT IN</a:t>
            </a:r>
            <a:br>
              <a:rPr lang="en-US" cap="none" dirty="0" smtClean="0">
                <a:effectLst>
                  <a:outerShdw blurRad="38100" dist="38100" dir="2700000" algn="tl">
                    <a:srgbClr val="2A5B7F"/>
                  </a:outerShdw>
                </a:effectLst>
              </a:rPr>
            </a:br>
            <a:r>
              <a:rPr lang="en-US" sz="2000" cap="none" dirty="0" smtClean="0">
                <a:effectLst/>
                <a:latin typeface="Rockwell" pitchFamily="18" charset="0"/>
              </a:rPr>
              <a:t>Describe the life and achievements of each.  When you’re done, we’ll check your work together. </a:t>
            </a:r>
            <a:endParaRPr lang="en-US" cap="none" dirty="0" smtClean="0">
              <a:effectLst/>
              <a:latin typeface="Rockwell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6674" y="1687132"/>
          <a:ext cx="10341401" cy="477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>
                <a:effectLst/>
              </a:rPr>
              <a:t>Jonathan Trumbull, Sr.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xfrm>
            <a:off x="285750" y="2095500"/>
            <a:ext cx="5810250" cy="36957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sz="2800" smtClean="0">
                <a:effectLst/>
              </a:rPr>
              <a:t>Governor of Connecticut</a:t>
            </a:r>
          </a:p>
          <a:p>
            <a:r>
              <a:rPr lang="en-US" sz="2800" smtClean="0">
                <a:effectLst/>
              </a:rPr>
              <a:t>Only colonial governor to side with the colonists</a:t>
            </a:r>
          </a:p>
          <a:p>
            <a:r>
              <a:rPr lang="en-US" sz="2800" smtClean="0">
                <a:effectLst/>
              </a:rPr>
              <a:t>Spoke against English abuses</a:t>
            </a:r>
          </a:p>
          <a:p>
            <a:r>
              <a:rPr lang="en-US" sz="2800" smtClean="0">
                <a:effectLst/>
              </a:rPr>
              <a:t>During the Revolutionary War he supplied Washington’s Army with supplies and food</a:t>
            </a:r>
          </a:p>
        </p:txBody>
      </p:sp>
      <p:pic>
        <p:nvPicPr>
          <p:cNvPr id="22533" name="Picture 5" descr="trumbulljo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720850"/>
            <a:ext cx="4129088" cy="513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>
                <a:effectLst/>
              </a:rPr>
              <a:t>John Peter Muhlenberg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xfrm>
            <a:off x="5775325" y="2095500"/>
            <a:ext cx="5797550" cy="44005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sz="2400" smtClean="0">
                <a:effectLst/>
              </a:rPr>
              <a:t>A Protestant minister in Pennsylvania</a:t>
            </a:r>
          </a:p>
          <a:p>
            <a:r>
              <a:rPr lang="en-US" sz="2400" smtClean="0">
                <a:effectLst/>
              </a:rPr>
              <a:t>Helped to enlist more than 100 men into the Continental Army</a:t>
            </a:r>
          </a:p>
          <a:p>
            <a:r>
              <a:rPr lang="en-US" sz="2400" smtClean="0">
                <a:effectLst/>
              </a:rPr>
              <a:t>Part of the “Black Regiment”- ministers who recruited large numbers of volunteers for the Revolution</a:t>
            </a:r>
          </a:p>
          <a:p>
            <a:r>
              <a:rPr lang="en-US" sz="2400" smtClean="0">
                <a:effectLst/>
              </a:rPr>
              <a:t>A General during the war, later became a Senator and Congressman </a:t>
            </a:r>
          </a:p>
        </p:txBody>
      </p:sp>
      <p:pic>
        <p:nvPicPr>
          <p:cNvPr id="23557" name="Picture 5" descr="muhln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7738" y="1893888"/>
            <a:ext cx="4124325" cy="4964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>
                <a:effectLst/>
              </a:rPr>
              <a:t>John Hancock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660400" y="2065338"/>
            <a:ext cx="5165725" cy="4340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400" smtClean="0">
                <a:effectLst/>
              </a:rPr>
              <a:t>A prosperous merchant from Boston</a:t>
            </a:r>
          </a:p>
          <a:p>
            <a:r>
              <a:rPr lang="en-US" sz="2400" smtClean="0">
                <a:effectLst/>
              </a:rPr>
              <a:t>President of the Continental Congress</a:t>
            </a:r>
          </a:p>
          <a:p>
            <a:r>
              <a:rPr lang="en-US" sz="2400" smtClean="0">
                <a:effectLst/>
              </a:rPr>
              <a:t>Made his signature very large so King George could clearly see it</a:t>
            </a:r>
          </a:p>
          <a:p>
            <a:r>
              <a:rPr lang="en-US" sz="2400" smtClean="0">
                <a:effectLst/>
              </a:rPr>
              <a:t>His signature became a symbol of freedom in the colonies</a:t>
            </a:r>
          </a:p>
        </p:txBody>
      </p:sp>
      <p:pic>
        <p:nvPicPr>
          <p:cNvPr id="24581" name="Picture 5" descr="220px-John_Hancock_pain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1338" y="1758950"/>
            <a:ext cx="4094162" cy="5099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>
                <a:effectLst/>
              </a:rPr>
              <a:t>Benjamin Rush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xfrm>
            <a:off x="6219825" y="1885950"/>
            <a:ext cx="5648325" cy="42354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400" smtClean="0">
                <a:effectLst/>
              </a:rPr>
              <a:t>A physician, educator and humanitarian</a:t>
            </a:r>
          </a:p>
          <a:p>
            <a:r>
              <a:rPr lang="en-US" sz="2400" smtClean="0">
                <a:effectLst/>
              </a:rPr>
              <a:t>The “Father of American Medicine”</a:t>
            </a:r>
          </a:p>
          <a:p>
            <a:r>
              <a:rPr lang="en-US" sz="2400" smtClean="0">
                <a:effectLst/>
              </a:rPr>
              <a:t>Established a national public university</a:t>
            </a:r>
          </a:p>
          <a:p>
            <a:r>
              <a:rPr lang="en-US" sz="2400" smtClean="0">
                <a:effectLst/>
              </a:rPr>
              <a:t>Favored the education of women &amp; established the oldest African-American church</a:t>
            </a:r>
          </a:p>
        </p:txBody>
      </p:sp>
      <p:pic>
        <p:nvPicPr>
          <p:cNvPr id="25605" name="Picture 5" descr="Benjamin_Rush_Painting_by_Peale_17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5413" y="1747838"/>
            <a:ext cx="4106862" cy="5110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>
                <a:effectLst/>
              </a:rPr>
              <a:t>Charles Carroll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xfrm>
            <a:off x="825500" y="2095500"/>
            <a:ext cx="4583113" cy="40100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400" smtClean="0">
                <a:effectLst/>
              </a:rPr>
              <a:t>Very wealthy- helped finance the Revolution</a:t>
            </a:r>
          </a:p>
          <a:p>
            <a:r>
              <a:rPr lang="en-US" sz="2400" smtClean="0">
                <a:effectLst/>
              </a:rPr>
              <a:t>Argued for armed resistance against the British</a:t>
            </a:r>
          </a:p>
          <a:p>
            <a:r>
              <a:rPr lang="en-US" sz="2400" smtClean="0">
                <a:effectLst/>
              </a:rPr>
              <a:t>Was Catholic and did not have political rights bc of it</a:t>
            </a:r>
          </a:p>
          <a:p>
            <a:r>
              <a:rPr lang="en-US" sz="2400" smtClean="0">
                <a:effectLst/>
              </a:rPr>
              <a:t>Fought for acceptance of Catholics</a:t>
            </a:r>
          </a:p>
        </p:txBody>
      </p:sp>
      <p:pic>
        <p:nvPicPr>
          <p:cNvPr id="26629" name="Picture 5" descr="i00060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833563"/>
            <a:ext cx="4019550" cy="5024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>
                <a:effectLst/>
              </a:rPr>
              <a:t>John Witherspoon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xfrm>
            <a:off x="5441950" y="2095500"/>
            <a:ext cx="5826125" cy="42656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400" smtClean="0">
                <a:effectLst/>
              </a:rPr>
              <a:t>Member of the Continental Congress</a:t>
            </a:r>
          </a:p>
          <a:p>
            <a:r>
              <a:rPr lang="en-US" sz="2400" smtClean="0">
                <a:effectLst/>
              </a:rPr>
              <a:t>A Presbyterian clergyman</a:t>
            </a:r>
          </a:p>
          <a:p>
            <a:r>
              <a:rPr lang="en-US" sz="2400" smtClean="0">
                <a:effectLst/>
              </a:rPr>
              <a:t>After signing the Declaration he said the colonies “were not only ripe for independence, but in danger of rotting for the want of it.”</a:t>
            </a:r>
          </a:p>
          <a:p>
            <a:r>
              <a:rPr lang="en-US" sz="2400" smtClean="0">
                <a:effectLst/>
              </a:rPr>
              <a:t>Became the president of Princeton University</a:t>
            </a:r>
          </a:p>
        </p:txBody>
      </p:sp>
      <p:pic>
        <p:nvPicPr>
          <p:cNvPr id="27653" name="Picture 5" descr="John_Withersp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41500"/>
            <a:ext cx="3898900" cy="458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TC104033921[[fn=Damask]]</Template>
  <TotalTime>362</TotalTime>
  <Words>257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CREATE THIS GRAPHIC ORGANIZER IN YOUR NOTES &amp; USE PG 38-41 TO FILL IT IN Describe the life and achievements of each.  When you’re done, we’ll check your work together. </vt:lpstr>
      <vt:lpstr>Jonathan Trumbull, Sr.</vt:lpstr>
      <vt:lpstr>John Peter Muhlenberg</vt:lpstr>
      <vt:lpstr>John Hancock</vt:lpstr>
      <vt:lpstr>Benjamin Rush</vt:lpstr>
      <vt:lpstr>Charles Carroll</vt:lpstr>
      <vt:lpstr>John Witherspoon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cestepan</dc:creator>
  <cp:lastModifiedBy>Tolmsoff, Shawn</cp:lastModifiedBy>
  <cp:revision>9</cp:revision>
  <cp:lastPrinted>2016-08-26T18:29:25Z</cp:lastPrinted>
  <dcterms:created xsi:type="dcterms:W3CDTF">2013-08-29T02:54:20Z</dcterms:created>
  <dcterms:modified xsi:type="dcterms:W3CDTF">2016-08-26T18:46:39Z</dcterms:modified>
</cp:coreProperties>
</file>