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handoutMasterIdLst>
    <p:handoutMasterId r:id="rId13"/>
  </p:handoutMasterIdLst>
  <p:sldIdLst>
    <p:sldId id="264" r:id="rId2"/>
    <p:sldId id="266" r:id="rId3"/>
    <p:sldId id="256" r:id="rId4"/>
    <p:sldId id="258" r:id="rId5"/>
    <p:sldId id="257" r:id="rId6"/>
    <p:sldId id="259" r:id="rId7"/>
    <p:sldId id="260" r:id="rId8"/>
    <p:sldId id="262" r:id="rId9"/>
    <p:sldId id="261" r:id="rId10"/>
    <p:sldId id="263" r:id="rId11"/>
    <p:sldId id="265" r:id="rId12"/>
  </p:sldIdLst>
  <p:sldSz cx="12192000" cy="6858000"/>
  <p:notesSz cx="7010400" cy="9296400"/>
  <p:defaultTextStyle>
    <a:defPPr>
      <a:defRPr lang="en-US"/>
    </a:defPPr>
    <a:lvl1pPr algn="l" defTabSz="457200" rtl="0" fontAlgn="base">
      <a:spcBef>
        <a:spcPct val="0"/>
      </a:spcBef>
      <a:spcAft>
        <a:spcPct val="0"/>
      </a:spcAft>
      <a:defRPr sz="2800" kern="1200">
        <a:solidFill>
          <a:schemeClr val="tx1"/>
        </a:solidFill>
        <a:latin typeface="Arial" charset="0"/>
        <a:ea typeface="+mn-ea"/>
        <a:cs typeface="+mn-cs"/>
      </a:defRPr>
    </a:lvl1pPr>
    <a:lvl2pPr marL="457200" algn="l" defTabSz="457200" rtl="0" fontAlgn="base">
      <a:spcBef>
        <a:spcPct val="0"/>
      </a:spcBef>
      <a:spcAft>
        <a:spcPct val="0"/>
      </a:spcAft>
      <a:defRPr sz="2800" kern="1200">
        <a:solidFill>
          <a:schemeClr val="tx1"/>
        </a:solidFill>
        <a:latin typeface="Arial" charset="0"/>
        <a:ea typeface="+mn-ea"/>
        <a:cs typeface="+mn-cs"/>
      </a:defRPr>
    </a:lvl2pPr>
    <a:lvl3pPr marL="914400" algn="l" defTabSz="457200" rtl="0" fontAlgn="base">
      <a:spcBef>
        <a:spcPct val="0"/>
      </a:spcBef>
      <a:spcAft>
        <a:spcPct val="0"/>
      </a:spcAft>
      <a:defRPr sz="2800" kern="1200">
        <a:solidFill>
          <a:schemeClr val="tx1"/>
        </a:solidFill>
        <a:latin typeface="Arial" charset="0"/>
        <a:ea typeface="+mn-ea"/>
        <a:cs typeface="+mn-cs"/>
      </a:defRPr>
    </a:lvl3pPr>
    <a:lvl4pPr marL="1371600" algn="l" defTabSz="457200" rtl="0" fontAlgn="base">
      <a:spcBef>
        <a:spcPct val="0"/>
      </a:spcBef>
      <a:spcAft>
        <a:spcPct val="0"/>
      </a:spcAft>
      <a:defRPr sz="2800" kern="1200">
        <a:solidFill>
          <a:schemeClr val="tx1"/>
        </a:solidFill>
        <a:latin typeface="Arial" charset="0"/>
        <a:ea typeface="+mn-ea"/>
        <a:cs typeface="+mn-cs"/>
      </a:defRPr>
    </a:lvl4pPr>
    <a:lvl5pPr marL="1828800" algn="l" defTabSz="457200"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a:defRPr sz="1200">
                <a:latin typeface="Century Schoolbook" pitchFamily="18" charset="0"/>
              </a:defRPr>
            </a:lvl1pPr>
          </a:lstStyle>
          <a:p>
            <a:endParaRPr lang="en-US"/>
          </a:p>
        </p:txBody>
      </p:sp>
      <p:sp>
        <p:nvSpPr>
          <p:cNvPr id="327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a:defRPr sz="1200">
                <a:latin typeface="Century Schoolbook" pitchFamily="18" charset="0"/>
              </a:defRPr>
            </a:lvl1pPr>
          </a:lstStyle>
          <a:p>
            <a:fld id="{01194EFC-636E-4F9E-9566-25A3F26B1A16}" type="datetimeFigureOut">
              <a:rPr lang="en-US"/>
              <a:pPr/>
              <a:t>9/2/2016</a:t>
            </a:fld>
            <a:endParaRPr lang="en-US"/>
          </a:p>
        </p:txBody>
      </p:sp>
      <p:sp>
        <p:nvSpPr>
          <p:cNvPr id="327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a:defRPr sz="1200">
                <a:latin typeface="Century Schoolbook" pitchFamily="18" charset="0"/>
              </a:defRPr>
            </a:lvl1pPr>
          </a:lstStyle>
          <a:p>
            <a:endParaRPr lang="en-US"/>
          </a:p>
        </p:txBody>
      </p:sp>
      <p:sp>
        <p:nvSpPr>
          <p:cNvPr id="327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a:defRPr sz="1200">
                <a:latin typeface="Century Schoolbook" pitchFamily="18" charset="0"/>
              </a:defRPr>
            </a:lvl1pPr>
          </a:lstStyle>
          <a:p>
            <a:fld id="{BB562D03-EE03-4425-93A8-01239F6AE447}" type="slidenum">
              <a:rPr lang="en-US"/>
              <a:pPr/>
              <a:t>‹#›</a:t>
            </a:fld>
            <a:endParaRPr lang="en-US"/>
          </a:p>
        </p:txBody>
      </p:sp>
    </p:spTree>
    <p:extLst>
      <p:ext uri="{BB962C8B-B14F-4D97-AF65-F5344CB8AC3E}">
        <p14:creationId xmlns:p14="http://schemas.microsoft.com/office/powerpoint/2010/main" val="1037831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7"/>
          <p:cNvSpPr>
            <a:spLocks noGrp="1"/>
          </p:cNvSpPr>
          <p:nvPr>
            <p:ph type="dt" sz="half" idx="10"/>
          </p:nvPr>
        </p:nvSpPr>
        <p:spPr/>
        <p:txBody>
          <a:bodyPr/>
          <a:lstStyle>
            <a:lvl1pPr>
              <a:defRPr/>
            </a:lvl1pPr>
          </a:lstStyle>
          <a:p>
            <a:pPr>
              <a:defRPr/>
            </a:pPr>
            <a:fld id="{27A8712A-7019-4C27-B5F6-3C55CB54D54B}" type="datetimeFigureOut">
              <a:rPr lang="en-US"/>
              <a:pPr>
                <a:defRPr/>
              </a:pPr>
              <a:t>9/2/2016</a:t>
            </a:fld>
            <a:endParaRPr lang="en-US" dirty="0"/>
          </a:p>
        </p:txBody>
      </p:sp>
      <p:sp>
        <p:nvSpPr>
          <p:cNvPr id="6" name="Footer Placeholder 8"/>
          <p:cNvSpPr>
            <a:spLocks noGrp="1"/>
          </p:cNvSpPr>
          <p:nvPr>
            <p:ph type="ftr" sz="quarter" idx="11"/>
          </p:nvPr>
        </p:nvSpPr>
        <p:spPr/>
        <p:txBody>
          <a:bodyPr/>
          <a:lstStyle>
            <a:lvl1pPr>
              <a:defRPr/>
            </a:lvl1pPr>
          </a:lstStyle>
          <a:p>
            <a:pPr>
              <a:defRPr/>
            </a:pPr>
            <a:endParaRPr lang="en-US"/>
          </a:p>
        </p:txBody>
      </p:sp>
      <p:sp>
        <p:nvSpPr>
          <p:cNvPr id="7" name="Slide Number Placeholder 9"/>
          <p:cNvSpPr>
            <a:spLocks noGrp="1"/>
          </p:cNvSpPr>
          <p:nvPr>
            <p:ph type="sldNum" sz="quarter" idx="12"/>
          </p:nvPr>
        </p:nvSpPr>
        <p:spPr/>
        <p:txBody>
          <a:bodyPr/>
          <a:lstStyle>
            <a:lvl1pPr>
              <a:defRPr/>
            </a:lvl1pPr>
          </a:lstStyle>
          <a:p>
            <a:pPr>
              <a:defRPr/>
            </a:pPr>
            <a:fld id="{D2BE647F-A2BB-4246-92D9-F829D85A27A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50E87B5-E2C4-4634-8BF4-87AFAC14D6E3}" type="datetimeFigureOut">
              <a:rPr lang="en-US"/>
              <a:pPr>
                <a:defRPr/>
              </a:pPr>
              <a:t>9/2/2016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F261E0-1706-4772-98CB-6B8579885E2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CBE3D65-C37C-4BAE-91F3-4D221CB1CDD4}" type="datetimeFigureOut">
              <a:rPr lang="en-US"/>
              <a:pPr>
                <a:defRPr/>
              </a:pPr>
              <a:t>9/2/2016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7A168F-7D9A-4F26-A116-5BA8DDE654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9C2D98B-CF7F-490F-AC20-F6106D11D1B6}" type="datetimeFigureOut">
              <a:rPr lang="en-US"/>
              <a:pPr>
                <a:defRPr/>
              </a:pPr>
              <a:t>9/2/2016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03C538-DF0D-4560-A74C-D5BD4D0B37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328F99-4D6A-42A9-A835-3C4D65F8CCDF}" type="datetimeFigureOut">
              <a:rPr lang="en-US"/>
              <a:pPr>
                <a:defRPr/>
              </a:pPr>
              <a:t>9/2/2016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D878E1-EE85-4F1B-808B-A6E969C736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27497DA3-01EF-489B-B45F-AA13BF7D3A04}" type="datetimeFigureOut">
              <a:rPr lang="en-US"/>
              <a:pPr>
                <a:defRPr/>
              </a:pPr>
              <a:t>9/2/2016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2260EA0-6D62-4AF6-8A45-5153F307E5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EC14948-9601-4572-BD66-EB50C013D198}" type="datetimeFigureOut">
              <a:rPr lang="en-US"/>
              <a:pPr>
                <a:defRPr/>
              </a:pPr>
              <a:t>9/2/2016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84A74DEE-FFEF-4A76-8F0C-3D99B3CABB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9C796ED-006F-479C-85E8-324654DE1C13}" type="datetimeFigureOut">
              <a:rPr lang="en-US"/>
              <a:pPr>
                <a:defRPr/>
              </a:pPr>
              <a:t>9/2/2016</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8AFEBF8-7CA1-4B00-83D4-4210E486BD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BA5818C8-13A9-4DC5-9A31-ED9147C76040}" type="datetimeFigureOut">
              <a:rPr lang="en-US"/>
              <a:pPr>
                <a:defRPr/>
              </a:pPr>
              <a:t>9/2/2016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F3FBBB3-A4FA-4CE3-8E87-EAD9D92922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CA1E5E-56A7-462F-8AE2-BE549648C0C6}" type="datetimeFigureOut">
              <a:rPr lang="en-US"/>
              <a:pPr>
                <a:defRPr/>
              </a:pPr>
              <a:t>9/2/2016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5B9F96-BF42-4917-A83E-5A5D51DA047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5105400"/>
            <a:ext cx="11293475"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6108589"/>
            <a:ext cx="9982200" cy="597011"/>
          </a:xfrm>
        </p:spPr>
        <p:txBody>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F692038-F80A-4B64-853A-C4C1695CA3CE}" type="datetimeFigureOut">
              <a:rPr lang="en-US"/>
              <a:pPr>
                <a:defRPr/>
              </a:pPr>
              <a:t>9/2/2016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EF9CF54-2C87-4983-9D60-8404198C08A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3475"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2063" y="293688"/>
            <a:ext cx="9691687" cy="1397000"/>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2063" y="1828800"/>
            <a:ext cx="85947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8176" y="998537"/>
            <a:ext cx="1905000" cy="365125"/>
          </a:xfrm>
          <a:prstGeom prst="rect">
            <a:avLst/>
          </a:prstGeom>
        </p:spPr>
        <p:txBody>
          <a:bodyPr vert="horz" lIns="91440" tIns="45720" rIns="91440" bIns="45720" rtlCol="0" anchor="ctr"/>
          <a:lstStyle>
            <a:lvl1pPr algn="r" fontAlgn="auto">
              <a:spcBef>
                <a:spcPts val="0"/>
              </a:spcBef>
              <a:spcAft>
                <a:spcPts val="0"/>
              </a:spcAft>
              <a:defRPr sz="1050" b="0" smtClean="0">
                <a:solidFill>
                  <a:schemeClr val="accent1">
                    <a:lumMod val="40000"/>
                    <a:lumOff val="60000"/>
                  </a:schemeClr>
                </a:solidFill>
                <a:latin typeface="+mn-lt"/>
              </a:defRPr>
            </a:lvl1pPr>
          </a:lstStyle>
          <a:p>
            <a:pPr>
              <a:defRPr/>
            </a:pPr>
            <a:fld id="{C34ACD0D-B5C3-49B7-9BAA-3A967EAE59F6}" type="datetimeFigureOut">
              <a:rPr lang="en-US"/>
              <a:pPr>
                <a:defRPr/>
              </a:pPr>
              <a:t>9/2/2016</a:t>
            </a:fld>
            <a:endParaRPr lang="en-US" dirty="0"/>
          </a:p>
        </p:txBody>
      </p:sp>
      <p:sp>
        <p:nvSpPr>
          <p:cNvPr id="5" name="Footer Placeholder 4"/>
          <p:cNvSpPr>
            <a:spLocks noGrp="1"/>
          </p:cNvSpPr>
          <p:nvPr>
            <p:ph type="ftr" sz="quarter" idx="3"/>
          </p:nvPr>
        </p:nvSpPr>
        <p:spPr>
          <a:xfrm rot="16200000">
            <a:off x="9959976" y="4046537"/>
            <a:ext cx="3581400"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accent1">
                    <a:lumMod val="40000"/>
                    <a:lumOff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1293475" y="6172200"/>
            <a:ext cx="914400" cy="593725"/>
          </a:xfrm>
          <a:prstGeom prst="rect">
            <a:avLst/>
          </a:prstGeom>
        </p:spPr>
        <p:txBody>
          <a:bodyPr vert="horz" lIns="45720" tIns="45720" rIns="45720" bIns="45720" rtlCol="0" anchor="ctr">
            <a:normAutofit/>
          </a:bodyPr>
          <a:lstStyle>
            <a:lvl1pPr algn="ctr" fontAlgn="auto">
              <a:spcBef>
                <a:spcPts val="0"/>
              </a:spcBef>
              <a:spcAft>
                <a:spcPts val="0"/>
              </a:spcAft>
              <a:defRPr sz="3600" smtClean="0">
                <a:solidFill>
                  <a:schemeClr val="accent1">
                    <a:lumMod val="60000"/>
                    <a:lumOff val="40000"/>
                  </a:schemeClr>
                </a:solidFill>
                <a:latin typeface="+mj-lt"/>
              </a:defRPr>
            </a:lvl1pPr>
          </a:lstStyle>
          <a:p>
            <a:pPr>
              <a:defRPr/>
            </a:pPr>
            <a:fld id="{EF3B6690-EBED-4F09-ABEC-93933B2383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75" r:id="rId8"/>
    <p:sldLayoutId id="2147483883" r:id="rId9"/>
    <p:sldLayoutId id="2147483884" r:id="rId10"/>
    <p:sldLayoutId id="2147483885" r:id="rId11"/>
  </p:sldLayoutIdLst>
  <p:hf sldNum="0" hdr="0" ftr="0" dt="0"/>
  <p:txStyles>
    <p:titleStyle>
      <a:lvl1pPr algn="l" rtl="0" fontAlgn="base">
        <a:lnSpc>
          <a:spcPct val="90000"/>
        </a:lnSpc>
        <a:spcBef>
          <a:spcPct val="0"/>
        </a:spcBef>
        <a:spcAft>
          <a:spcPct val="0"/>
        </a:spcAft>
        <a:defRPr sz="4400" b="1" kern="1200" spc="-50">
          <a:solidFill>
            <a:schemeClr val="accent1"/>
          </a:solidFill>
          <a:latin typeface="+mj-lt"/>
          <a:ea typeface="+mj-ea"/>
          <a:cs typeface="+mj-cs"/>
        </a:defRPr>
      </a:lvl1pPr>
      <a:lvl2pPr algn="l" rtl="0" fontAlgn="base">
        <a:lnSpc>
          <a:spcPct val="90000"/>
        </a:lnSpc>
        <a:spcBef>
          <a:spcPct val="0"/>
        </a:spcBef>
        <a:spcAft>
          <a:spcPct val="0"/>
        </a:spcAft>
        <a:defRPr sz="4400" b="1">
          <a:solidFill>
            <a:schemeClr val="accent1"/>
          </a:solidFill>
          <a:latin typeface="Century Schoolbook" pitchFamily="18" charset="0"/>
        </a:defRPr>
      </a:lvl2pPr>
      <a:lvl3pPr algn="l" rtl="0" fontAlgn="base">
        <a:lnSpc>
          <a:spcPct val="90000"/>
        </a:lnSpc>
        <a:spcBef>
          <a:spcPct val="0"/>
        </a:spcBef>
        <a:spcAft>
          <a:spcPct val="0"/>
        </a:spcAft>
        <a:defRPr sz="4400" b="1">
          <a:solidFill>
            <a:schemeClr val="accent1"/>
          </a:solidFill>
          <a:latin typeface="Century Schoolbook" pitchFamily="18" charset="0"/>
        </a:defRPr>
      </a:lvl3pPr>
      <a:lvl4pPr algn="l" rtl="0" fontAlgn="base">
        <a:lnSpc>
          <a:spcPct val="90000"/>
        </a:lnSpc>
        <a:spcBef>
          <a:spcPct val="0"/>
        </a:spcBef>
        <a:spcAft>
          <a:spcPct val="0"/>
        </a:spcAft>
        <a:defRPr sz="4400" b="1">
          <a:solidFill>
            <a:schemeClr val="accent1"/>
          </a:solidFill>
          <a:latin typeface="Century Schoolbook" pitchFamily="18" charset="0"/>
        </a:defRPr>
      </a:lvl4pPr>
      <a:lvl5pPr algn="l" rtl="0" fontAlgn="base">
        <a:lnSpc>
          <a:spcPct val="90000"/>
        </a:lnSpc>
        <a:spcBef>
          <a:spcPct val="0"/>
        </a:spcBef>
        <a:spcAft>
          <a:spcPct val="0"/>
        </a:spcAft>
        <a:defRPr sz="4400" b="1">
          <a:solidFill>
            <a:schemeClr val="accent1"/>
          </a:solidFill>
          <a:latin typeface="Century Schoolbook" pitchFamily="18" charset="0"/>
        </a:defRPr>
      </a:lvl5pPr>
      <a:lvl6pPr marL="457200" algn="l" rtl="0" fontAlgn="base">
        <a:lnSpc>
          <a:spcPct val="90000"/>
        </a:lnSpc>
        <a:spcBef>
          <a:spcPct val="0"/>
        </a:spcBef>
        <a:spcAft>
          <a:spcPct val="0"/>
        </a:spcAft>
        <a:defRPr sz="4400" b="1">
          <a:solidFill>
            <a:schemeClr val="accent1"/>
          </a:solidFill>
          <a:latin typeface="Century Schoolbook" pitchFamily="18" charset="0"/>
        </a:defRPr>
      </a:lvl6pPr>
      <a:lvl7pPr marL="914400" algn="l" rtl="0" fontAlgn="base">
        <a:lnSpc>
          <a:spcPct val="90000"/>
        </a:lnSpc>
        <a:spcBef>
          <a:spcPct val="0"/>
        </a:spcBef>
        <a:spcAft>
          <a:spcPct val="0"/>
        </a:spcAft>
        <a:defRPr sz="4400" b="1">
          <a:solidFill>
            <a:schemeClr val="accent1"/>
          </a:solidFill>
          <a:latin typeface="Century Schoolbook" pitchFamily="18" charset="0"/>
        </a:defRPr>
      </a:lvl7pPr>
      <a:lvl8pPr marL="1371600" algn="l" rtl="0" fontAlgn="base">
        <a:lnSpc>
          <a:spcPct val="90000"/>
        </a:lnSpc>
        <a:spcBef>
          <a:spcPct val="0"/>
        </a:spcBef>
        <a:spcAft>
          <a:spcPct val="0"/>
        </a:spcAft>
        <a:defRPr sz="4400" b="1">
          <a:solidFill>
            <a:schemeClr val="accent1"/>
          </a:solidFill>
          <a:latin typeface="Century Schoolbook" pitchFamily="18" charset="0"/>
        </a:defRPr>
      </a:lvl8pPr>
      <a:lvl9pPr marL="1828800" algn="l" rtl="0" fontAlgn="base">
        <a:lnSpc>
          <a:spcPct val="90000"/>
        </a:lnSpc>
        <a:spcBef>
          <a:spcPct val="0"/>
        </a:spcBef>
        <a:spcAft>
          <a:spcPct val="0"/>
        </a:spcAft>
        <a:defRPr sz="4400" b="1">
          <a:solidFill>
            <a:schemeClr val="accent1"/>
          </a:solidFill>
          <a:latin typeface="Century Schoolbook" pitchFamily="18" charset="0"/>
        </a:defRPr>
      </a:lvl9pPr>
    </p:titleStyle>
    <p:bodyStyle>
      <a:lvl1pPr marL="182563" indent="-182563" algn="l" rtl="0" fontAlgn="base">
        <a:lnSpc>
          <a:spcPct val="95000"/>
        </a:lnSpc>
        <a:spcBef>
          <a:spcPts val="1400"/>
        </a:spcBef>
        <a:spcAft>
          <a:spcPts val="200"/>
        </a:spcAft>
        <a:buClr>
          <a:schemeClr val="accent1"/>
        </a:buClr>
        <a:buSzPct val="80000"/>
        <a:buFont typeface="Arial" charset="0"/>
        <a:buChar char="•"/>
        <a:defRPr sz="2000" kern="1200" spc="10">
          <a:solidFill>
            <a:srgbClr val="595959"/>
          </a:solidFill>
          <a:latin typeface="+mn-lt"/>
          <a:ea typeface="+mn-ea"/>
          <a:cs typeface="+mn-cs"/>
        </a:defRPr>
      </a:lvl1pPr>
      <a:lvl2pPr marL="457200" indent="-182563" algn="l" rtl="0" fontAlgn="base">
        <a:lnSpc>
          <a:spcPct val="90000"/>
        </a:lnSpc>
        <a:spcBef>
          <a:spcPts val="300"/>
        </a:spcBef>
        <a:spcAft>
          <a:spcPts val="300"/>
        </a:spcAft>
        <a:buClr>
          <a:schemeClr val="accent1"/>
        </a:buClr>
        <a:buFont typeface="Wingdings 2" pitchFamily="18" charset="2"/>
        <a:buChar char=""/>
        <a:defRPr kern="1200">
          <a:solidFill>
            <a:srgbClr val="595959"/>
          </a:solidFill>
          <a:latin typeface="+mn-lt"/>
          <a:ea typeface="+mn-ea"/>
          <a:cs typeface="+mn-cs"/>
        </a:defRPr>
      </a:lvl2pPr>
      <a:lvl3pPr marL="730250" indent="-182563" algn="l" rtl="0" fontAlgn="base">
        <a:lnSpc>
          <a:spcPct val="90000"/>
        </a:lnSpc>
        <a:spcBef>
          <a:spcPts val="300"/>
        </a:spcBef>
        <a:spcAft>
          <a:spcPts val="300"/>
        </a:spcAft>
        <a:buClr>
          <a:schemeClr val="accent1"/>
        </a:buClr>
        <a:buFont typeface="Wingdings 2" pitchFamily="18" charset="2"/>
        <a:buChar char=""/>
        <a:defRPr sz="1600" kern="1200">
          <a:solidFill>
            <a:srgbClr val="595959"/>
          </a:solidFill>
          <a:latin typeface="+mn-lt"/>
          <a:ea typeface="+mn-ea"/>
          <a:cs typeface="+mn-cs"/>
        </a:defRPr>
      </a:lvl3pPr>
      <a:lvl4pPr marL="1004888" indent="-182563" algn="l" rtl="0" fontAlgn="base">
        <a:lnSpc>
          <a:spcPct val="90000"/>
        </a:lnSpc>
        <a:spcBef>
          <a:spcPts val="300"/>
        </a:spcBef>
        <a:spcAft>
          <a:spcPts val="300"/>
        </a:spcAft>
        <a:buClr>
          <a:schemeClr val="accent1"/>
        </a:buClr>
        <a:buFont typeface="Wingdings 2" pitchFamily="18" charset="2"/>
        <a:buChar char=""/>
        <a:defRPr sz="1400" kern="1200">
          <a:solidFill>
            <a:srgbClr val="595959"/>
          </a:solidFill>
          <a:latin typeface="+mn-lt"/>
          <a:ea typeface="+mn-ea"/>
          <a:cs typeface="+mn-cs"/>
        </a:defRPr>
      </a:lvl4pPr>
      <a:lvl5pPr marL="1279525" indent="-182563" algn="l" rtl="0" fontAlgn="base">
        <a:lnSpc>
          <a:spcPct val="90000"/>
        </a:lnSpc>
        <a:spcBef>
          <a:spcPts val="300"/>
        </a:spcBef>
        <a:spcAft>
          <a:spcPts val="300"/>
        </a:spcAft>
        <a:buClr>
          <a:schemeClr val="accent1"/>
        </a:buClr>
        <a:buFont typeface="Wingdings 2"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188" y="490538"/>
            <a:ext cx="9418637" cy="2166937"/>
          </a:xfrm>
        </p:spPr>
        <p:txBody>
          <a:bodyPr wrap="square" numCol="1" anchor="t" anchorCtr="0" compatLnSpc="1">
            <a:prstTxWarp prst="textNoShape">
              <a:avLst/>
            </a:prstTxWarp>
          </a:bodyPr>
          <a:lstStyle/>
          <a:p>
            <a:r>
              <a:rPr lang="en-US" sz="4000" u="sng" smtClean="0">
                <a:solidFill>
                  <a:schemeClr val="tx2"/>
                </a:solidFill>
              </a:rPr>
              <a:t>Warm Up:</a:t>
            </a:r>
          </a:p>
          <a:p>
            <a:r>
              <a:rPr lang="en-US" sz="2800" smtClean="0">
                <a:solidFill>
                  <a:schemeClr val="tx2"/>
                </a:solidFill>
              </a:rPr>
              <a:t>Write down &amp; answer in your notebook- Why is “In God We Trust” allowed here?:</a:t>
            </a:r>
          </a:p>
        </p:txBody>
      </p:sp>
      <p:pic>
        <p:nvPicPr>
          <p:cNvPr id="13315" name="Picture 3" descr="dollar-bill-in-god-we-trust"/>
          <p:cNvPicPr>
            <a:picLocks noChangeAspect="1" noChangeArrowheads="1"/>
          </p:cNvPicPr>
          <p:nvPr/>
        </p:nvPicPr>
        <p:blipFill>
          <a:blip r:embed="rId2"/>
          <a:srcRect/>
          <a:stretch>
            <a:fillRect/>
          </a:stretch>
        </p:blipFill>
        <p:spPr bwMode="auto">
          <a:xfrm>
            <a:off x="1431492" y="2657475"/>
            <a:ext cx="5300662" cy="3975100"/>
          </a:xfrm>
          <a:prstGeom prst="rect">
            <a:avLst/>
          </a:prstGeom>
          <a:noFill/>
        </p:spPr>
      </p:pic>
      <p:pic>
        <p:nvPicPr>
          <p:cNvPr id="13317" name="Picture 5" descr="Nickel"/>
          <p:cNvPicPr>
            <a:picLocks noChangeAspect="1" noChangeArrowheads="1"/>
          </p:cNvPicPr>
          <p:nvPr/>
        </p:nvPicPr>
        <p:blipFill>
          <a:blip r:embed="rId3"/>
          <a:srcRect/>
          <a:stretch>
            <a:fillRect/>
          </a:stretch>
        </p:blipFill>
        <p:spPr bwMode="auto">
          <a:xfrm>
            <a:off x="7243763" y="2935288"/>
            <a:ext cx="2849562" cy="2889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smtClean="0"/>
              <a:t>5. </a:t>
            </a:r>
            <a:r>
              <a:rPr lang="en-US" u="sng" smtClean="0"/>
              <a:t>Laissez-Faire</a:t>
            </a:r>
          </a:p>
        </p:txBody>
      </p:sp>
      <p:sp>
        <p:nvSpPr>
          <p:cNvPr id="3" name="Content Placeholder 2"/>
          <p:cNvSpPr>
            <a:spLocks noGrp="1"/>
          </p:cNvSpPr>
          <p:nvPr>
            <p:ph idx="1"/>
          </p:nvPr>
        </p:nvSpPr>
        <p:spPr>
          <a:xfrm>
            <a:off x="867209" y="1690688"/>
            <a:ext cx="8594725" cy="4351338"/>
          </a:xfrm>
        </p:spPr>
        <p:txBody>
          <a:bodyPr wrap="square" numCol="1" anchor="t" anchorCtr="0" compatLnSpc="1">
            <a:prstTxWarp prst="textNoShape">
              <a:avLst/>
            </a:prstTxWarp>
          </a:bodyPr>
          <a:lstStyle/>
          <a:p>
            <a:r>
              <a:rPr lang="en-US" sz="2800" b="1" u="sng" dirty="0" smtClean="0"/>
              <a:t>Govt. takes a “hands off” approach to the economy.</a:t>
            </a:r>
          </a:p>
          <a:p>
            <a:r>
              <a:rPr lang="en-US" sz="2800" b="1" u="sng" dirty="0" smtClean="0"/>
              <a:t>Each person is the best judge of his own interests, not the govt. </a:t>
            </a:r>
          </a:p>
          <a:p>
            <a:r>
              <a:rPr lang="en-US" sz="2800" b="1" u="sng" dirty="0" smtClean="0"/>
              <a:t>Americans should not allow govt. to become too involved.</a:t>
            </a:r>
          </a:p>
        </p:txBody>
      </p:sp>
      <p:pic>
        <p:nvPicPr>
          <p:cNvPr id="21509" name="Picture 5" descr="Laissez-Faire-Definition"/>
          <p:cNvPicPr>
            <a:picLocks noChangeAspect="1" noChangeArrowheads="1"/>
          </p:cNvPicPr>
          <p:nvPr/>
        </p:nvPicPr>
        <p:blipFill>
          <a:blip r:embed="rId2"/>
          <a:srcRect/>
          <a:stretch>
            <a:fillRect/>
          </a:stretch>
        </p:blipFill>
        <p:spPr bwMode="auto">
          <a:xfrm>
            <a:off x="7316931" y="4491832"/>
            <a:ext cx="3397250" cy="1925637"/>
          </a:xfrm>
          <a:prstGeom prst="rect">
            <a:avLst/>
          </a:prstGeom>
          <a:noFill/>
        </p:spPr>
      </p:pic>
      <p:pic>
        <p:nvPicPr>
          <p:cNvPr id="21511" name="Picture 7" descr="274082019_032fcb301a"/>
          <p:cNvPicPr>
            <a:picLocks noChangeAspect="1" noChangeArrowheads="1"/>
          </p:cNvPicPr>
          <p:nvPr/>
        </p:nvPicPr>
        <p:blipFill>
          <a:blip r:embed="rId3"/>
          <a:srcRect/>
          <a:stretch>
            <a:fillRect/>
          </a:stretch>
        </p:blipFill>
        <p:spPr bwMode="auto">
          <a:xfrm>
            <a:off x="4253345" y="4335029"/>
            <a:ext cx="2885210" cy="21639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757" y="1361209"/>
            <a:ext cx="10929937" cy="2732809"/>
          </a:xfrm>
        </p:spPr>
        <p:txBody>
          <a:bodyPr>
            <a:normAutofit fontScale="90000"/>
          </a:bodyPr>
          <a:lstStyle/>
          <a:p>
            <a:pPr fontAlgn="auto">
              <a:spcAft>
                <a:spcPts val="0"/>
              </a:spcAft>
              <a:defRPr/>
            </a:pPr>
            <a:r>
              <a:rPr lang="en-US" dirty="0" smtClean="0"/>
              <a:t>Before you Leave:</a:t>
            </a:r>
            <a:br>
              <a:rPr lang="en-US" dirty="0" smtClean="0"/>
            </a:br>
            <a:r>
              <a:rPr lang="en-US" sz="2400" dirty="0" smtClean="0"/>
              <a:t>1. I will be handing back some worksheets to you.</a:t>
            </a:r>
            <a:br>
              <a:rPr lang="en-US" sz="2400" dirty="0" smtClean="0"/>
            </a:br>
            <a:r>
              <a:rPr lang="en-US" sz="2400" dirty="0" smtClean="0"/>
              <a:t/>
            </a:r>
            <a:br>
              <a:rPr lang="en-US" sz="2400" dirty="0" smtClean="0"/>
            </a:br>
            <a:r>
              <a:rPr lang="en-US" sz="2400" dirty="0" smtClean="0"/>
              <a:t>2. They need to be pasted or taped into your notebook at the end of your Freedom Week notes. (Trim them up so they don’t stick out of the sides.)</a:t>
            </a:r>
            <a:br>
              <a:rPr lang="en-US" sz="2400" dirty="0" smtClean="0"/>
            </a:br>
            <a:r>
              <a:rPr lang="en-US" sz="2400" dirty="0" smtClean="0"/>
              <a:t/>
            </a:r>
            <a:br>
              <a:rPr lang="en-US" sz="2400" dirty="0" smtClean="0"/>
            </a:br>
            <a:r>
              <a:rPr lang="en-US" sz="2400" dirty="0" smtClean="0"/>
              <a:t>3. Get this done before you leave today.</a:t>
            </a:r>
            <a:endParaRPr lang="en-US" dirty="0"/>
          </a:p>
        </p:txBody>
      </p:sp>
    </p:spTree>
    <p:extLst>
      <p:ext uri="{BB962C8B-B14F-4D97-AF65-F5344CB8AC3E}">
        <p14:creationId xmlns:p14="http://schemas.microsoft.com/office/powerpoint/2010/main" val="34807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323359" y="426027"/>
            <a:ext cx="5545282" cy="1021773"/>
          </a:xfrm>
        </p:spPr>
        <p:txBody>
          <a:bodyPr>
            <a:normAutofit/>
          </a:bodyPr>
          <a:lstStyle/>
          <a:p>
            <a:pPr eaLnBrk="1" hangingPunct="1"/>
            <a:r>
              <a:rPr lang="en-US" altLang="en-US" u="sng" smtClean="0">
                <a:solidFill>
                  <a:srgbClr val="FFFF00"/>
                </a:solidFill>
              </a:rPr>
              <a:t>Warm Up</a:t>
            </a:r>
          </a:p>
        </p:txBody>
      </p:sp>
      <p:sp>
        <p:nvSpPr>
          <p:cNvPr id="6147" name="Subtitle 2"/>
          <p:cNvSpPr>
            <a:spLocks noGrp="1"/>
          </p:cNvSpPr>
          <p:nvPr>
            <p:ph type="subTitle" idx="1"/>
          </p:nvPr>
        </p:nvSpPr>
        <p:spPr>
          <a:xfrm>
            <a:off x="1524000" y="1447800"/>
            <a:ext cx="9144000" cy="4724400"/>
          </a:xfrm>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endParaRPr lang="en-US" altLang="en-US" sz="2400" dirty="0">
              <a:latin typeface="Arial Black" panose="020B0A04020102020204" pitchFamily="34" charset="0"/>
            </a:endParaRPr>
          </a:p>
          <a:p>
            <a:pPr marL="742950" indent="-742950">
              <a:buFontTx/>
              <a:buAutoNum type="arabicPeriod"/>
            </a:pPr>
            <a:r>
              <a:rPr lang="en-US" altLang="en-US" sz="2400" dirty="0">
                <a:latin typeface="Arial Black" panose="020B0A04020102020204" pitchFamily="34" charset="0"/>
              </a:rPr>
              <a:t>Question </a:t>
            </a:r>
            <a:r>
              <a:rPr lang="en-US" altLang="en-US" sz="2400" dirty="0" smtClean="0">
                <a:latin typeface="Arial Black" panose="020B0A04020102020204" pitchFamily="34" charset="0"/>
              </a:rPr>
              <a:t>(1</a:t>
            </a:r>
            <a:r>
              <a:rPr lang="en-US" altLang="en-US" sz="2400" baseline="30000" dirty="0" smtClean="0">
                <a:latin typeface="Arial Black" panose="020B0A04020102020204" pitchFamily="34" charset="0"/>
              </a:rPr>
              <a:t>st</a:t>
            </a:r>
            <a:r>
              <a:rPr lang="en-US" altLang="en-US" sz="2400" dirty="0" smtClean="0">
                <a:latin typeface="Arial Black" panose="020B0A04020102020204" pitchFamily="34" charset="0"/>
              </a:rPr>
              <a:t> &amp; 4</a:t>
            </a:r>
            <a:r>
              <a:rPr lang="en-US" altLang="en-US" sz="2400" baseline="30000" dirty="0" smtClean="0">
                <a:latin typeface="Arial Black" panose="020B0A04020102020204" pitchFamily="34" charset="0"/>
              </a:rPr>
              <a:t>th</a:t>
            </a:r>
            <a:r>
              <a:rPr lang="en-US" altLang="en-US" sz="2400" dirty="0" smtClean="0">
                <a:latin typeface="Arial Black" panose="020B0A04020102020204" pitchFamily="34" charset="0"/>
              </a:rPr>
              <a:t>  </a:t>
            </a:r>
            <a:r>
              <a:rPr lang="en-US" altLang="en-US" sz="2400" dirty="0" err="1">
                <a:latin typeface="Arial Black" panose="020B0A04020102020204" pitchFamily="34" charset="0"/>
              </a:rPr>
              <a:t>pds</a:t>
            </a:r>
            <a:r>
              <a:rPr lang="en-US" altLang="en-US" sz="2400" dirty="0">
                <a:latin typeface="Arial Black" panose="020B0A04020102020204" pitchFamily="34" charset="0"/>
              </a:rPr>
              <a:t> only): Why is the Bill of Rights an important document?  Choose which Amendment is most important to you.  Would you add an Amendment and if so what would you add?  </a:t>
            </a:r>
          </a:p>
          <a:p>
            <a:pPr marL="742950" indent="-742950">
              <a:buFontTx/>
              <a:buAutoNum type="arabicPeriod"/>
            </a:pPr>
            <a:r>
              <a:rPr lang="en-US" altLang="en-US" sz="2400" dirty="0" smtClean="0">
                <a:latin typeface="Arial Black" panose="020B0A04020102020204" pitchFamily="34" charset="0"/>
              </a:rPr>
              <a:t>Question (6</a:t>
            </a:r>
            <a:r>
              <a:rPr lang="en-US" altLang="en-US" sz="2400" baseline="30000" dirty="0" smtClean="0">
                <a:latin typeface="Arial Black" panose="020B0A04020102020204" pitchFamily="34" charset="0"/>
              </a:rPr>
              <a:t>th</a:t>
            </a:r>
            <a:r>
              <a:rPr lang="en-US" altLang="en-US" sz="2400" dirty="0" smtClean="0">
                <a:latin typeface="Arial Black" panose="020B0A04020102020204" pitchFamily="34" charset="0"/>
              </a:rPr>
              <a:t> </a:t>
            </a:r>
            <a:r>
              <a:rPr lang="en-US" altLang="en-US" sz="2400" dirty="0">
                <a:latin typeface="Arial Black" panose="020B0A04020102020204" pitchFamily="34" charset="0"/>
              </a:rPr>
              <a:t>&amp; </a:t>
            </a:r>
            <a:r>
              <a:rPr lang="en-US" altLang="en-US" sz="2400" dirty="0" smtClean="0">
                <a:latin typeface="Arial Black" panose="020B0A04020102020204" pitchFamily="34" charset="0"/>
              </a:rPr>
              <a:t>7</a:t>
            </a:r>
            <a:r>
              <a:rPr lang="en-US" altLang="en-US" sz="2400" baseline="30000" dirty="0" smtClean="0">
                <a:latin typeface="Arial Black" panose="020B0A04020102020204" pitchFamily="34" charset="0"/>
              </a:rPr>
              <a:t>th</a:t>
            </a:r>
            <a:r>
              <a:rPr lang="en-US" altLang="en-US" sz="2400" dirty="0" smtClean="0">
                <a:latin typeface="Arial Black" panose="020B0A04020102020204" pitchFamily="34" charset="0"/>
              </a:rPr>
              <a:t> </a:t>
            </a:r>
            <a:r>
              <a:rPr lang="en-US" altLang="en-US" sz="2400" dirty="0" err="1" smtClean="0">
                <a:latin typeface="Arial Black" panose="020B0A04020102020204" pitchFamily="34" charset="0"/>
              </a:rPr>
              <a:t>pds</a:t>
            </a:r>
            <a:r>
              <a:rPr lang="en-US" altLang="en-US" sz="2400" dirty="0" smtClean="0">
                <a:latin typeface="Arial Black" panose="020B0A04020102020204" pitchFamily="34" charset="0"/>
              </a:rPr>
              <a:t> </a:t>
            </a:r>
            <a:r>
              <a:rPr lang="en-US" altLang="en-US" sz="2400" dirty="0">
                <a:latin typeface="Arial Black" panose="020B0A04020102020204" pitchFamily="34" charset="0"/>
              </a:rPr>
              <a:t>only): In your opinion, was the </a:t>
            </a:r>
            <a:r>
              <a:rPr lang="en-US" altLang="en-US" sz="2400" dirty="0" err="1">
                <a:latin typeface="Arial Black" panose="020B0A04020102020204" pitchFamily="34" charset="0"/>
              </a:rPr>
              <a:t>DoI</a:t>
            </a:r>
            <a:r>
              <a:rPr lang="en-US" altLang="en-US" sz="2400" dirty="0">
                <a:latin typeface="Arial Black" panose="020B0A04020102020204" pitchFamily="34" charset="0"/>
              </a:rPr>
              <a:t> an idealistic or selfish document? Both? Explain your answer…</a:t>
            </a:r>
          </a:p>
          <a:p>
            <a:pPr marL="742950" indent="-742950">
              <a:buFontTx/>
              <a:buAutoNum type="arabicPeriod"/>
            </a:pPr>
            <a:endParaRPr lang="en-US" altLang="en-US" sz="2400" dirty="0">
              <a:latin typeface="Arial Black" panose="020B0A04020102020204" pitchFamily="34" charset="0"/>
            </a:endParaRPr>
          </a:p>
        </p:txBody>
      </p:sp>
    </p:spTree>
    <p:extLst>
      <p:ext uri="{BB962C8B-B14F-4D97-AF65-F5344CB8AC3E}">
        <p14:creationId xmlns:p14="http://schemas.microsoft.com/office/powerpoint/2010/main" val="102095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538" y="874713"/>
            <a:ext cx="10929937" cy="4040188"/>
          </a:xfrm>
        </p:spPr>
        <p:txBody>
          <a:bodyPr>
            <a:normAutofit fontScale="90000"/>
          </a:bodyPr>
          <a:lstStyle/>
          <a:p>
            <a:pPr algn="ctr" fontAlgn="auto">
              <a:spcAft>
                <a:spcPts val="0"/>
              </a:spcAft>
              <a:defRPr/>
            </a:pPr>
            <a:r>
              <a:rPr lang="en-US" dirty="0" smtClean="0"/>
              <a:t>Tocqueville’s 5 Values</a:t>
            </a:r>
            <a:br>
              <a:rPr lang="en-US" dirty="0" smtClean="0"/>
            </a:br>
            <a:r>
              <a:rPr lang="en-US" dirty="0" smtClean="0"/>
              <a:t>Foldable</a:t>
            </a:r>
            <a:br>
              <a:rPr lang="en-US" dirty="0" smtClean="0"/>
            </a:br>
            <a:r>
              <a:rPr lang="en-US" sz="3600" dirty="0" smtClean="0"/>
              <a:t>1. Choose a piece of colored paper.</a:t>
            </a:r>
            <a:br>
              <a:rPr lang="en-US" sz="3600" dirty="0" smtClean="0"/>
            </a:br>
            <a:r>
              <a:rPr lang="en-US" sz="3600" dirty="0" smtClean="0"/>
              <a:t>2. Fold it in half </a:t>
            </a:r>
            <a:r>
              <a:rPr lang="en-US" sz="3600" dirty="0" smtClean="0"/>
              <a:t>like a hamburger NOT a hotdog</a:t>
            </a:r>
            <a:r>
              <a:rPr lang="en-US" sz="3600" dirty="0" smtClean="0"/>
              <a:t>.</a:t>
            </a:r>
            <a:r>
              <a:rPr lang="en-US" sz="3600" dirty="0" smtClean="0"/>
              <a:t/>
            </a:r>
            <a:br>
              <a:rPr lang="en-US" sz="3600" dirty="0" smtClean="0"/>
            </a:br>
            <a:r>
              <a:rPr lang="en-US" sz="3600" dirty="0" smtClean="0"/>
              <a:t>3. Cut it in half.</a:t>
            </a:r>
            <a:br>
              <a:rPr lang="en-US" sz="3600" dirty="0" smtClean="0"/>
            </a:br>
            <a:r>
              <a:rPr lang="en-US" sz="3600" dirty="0" smtClean="0"/>
              <a:t>4. Fold those pieces in half then </a:t>
            </a:r>
            <a:r>
              <a:rPr lang="en-US" sz="3600" dirty="0" smtClean="0"/>
              <a:t>tape/staple </a:t>
            </a:r>
            <a:r>
              <a:rPr lang="en-US" sz="3600" dirty="0" smtClean="0"/>
              <a:t>the edge</a:t>
            </a:r>
            <a:r>
              <a:rPr lang="en-US" sz="3600" dirty="0" smtClean="0"/>
              <a:t>.</a:t>
            </a:r>
            <a:br>
              <a:rPr lang="en-US" sz="3600" dirty="0" smtClean="0"/>
            </a:br>
            <a:r>
              <a:rPr lang="en-US" sz="3600" dirty="0" smtClean="0"/>
              <a:t>5. Use this like a flipbook to write the </a:t>
            </a:r>
            <a:r>
              <a:rPr lang="en-US" sz="3600" smtClean="0"/>
              <a:t>5 values one per page.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063" y="293688"/>
            <a:ext cx="9691687" cy="1535112"/>
          </a:xfrm>
        </p:spPr>
        <p:txBody>
          <a:bodyPr>
            <a:noAutofit/>
          </a:bodyPr>
          <a:lstStyle/>
          <a:p>
            <a:pPr fontAlgn="auto">
              <a:spcAft>
                <a:spcPts val="0"/>
              </a:spcAft>
              <a:defRPr/>
            </a:pPr>
            <a:r>
              <a:rPr lang="en-US" sz="3600" u="sng" dirty="0" smtClean="0"/>
              <a:t>Tocqueville’s 5 Values </a:t>
            </a:r>
            <a:r>
              <a:rPr lang="en-US" sz="2400" u="sng" dirty="0" smtClean="0"/>
              <a:t>(write this on the cover page)</a:t>
            </a:r>
            <a:r>
              <a:rPr lang="en-US" sz="3600" u="sng" dirty="0" smtClean="0"/>
              <a:t>:</a:t>
            </a:r>
            <a:endParaRPr lang="en-US" sz="3600" u="sng" dirty="0"/>
          </a:p>
        </p:txBody>
      </p:sp>
      <p:sp>
        <p:nvSpPr>
          <p:cNvPr id="3" name="Content Placeholder 2"/>
          <p:cNvSpPr>
            <a:spLocks noGrp="1"/>
          </p:cNvSpPr>
          <p:nvPr>
            <p:ph idx="1"/>
          </p:nvPr>
        </p:nvSpPr>
        <p:spPr>
          <a:xfrm>
            <a:off x="2292350" y="2241550"/>
            <a:ext cx="7564438" cy="3938588"/>
          </a:xfrm>
        </p:spPr>
        <p:txBody>
          <a:bodyPr wrap="square" numCol="1" anchor="t" anchorCtr="0" compatLnSpc="1">
            <a:prstTxWarp prst="textNoShape">
              <a:avLst/>
            </a:prstTxWarp>
          </a:bodyPr>
          <a:lstStyle/>
          <a:p>
            <a:pPr marL="457200" indent="-457200">
              <a:buFont typeface="Century Schoolbook" pitchFamily="18" charset="0"/>
              <a:buAutoNum type="arabicPeriod"/>
            </a:pPr>
            <a:r>
              <a:rPr lang="en-US" sz="3200" b="1" u="sng" dirty="0" smtClean="0"/>
              <a:t>E</a:t>
            </a:r>
            <a:r>
              <a:rPr lang="en-US" sz="3200" dirty="0" smtClean="0"/>
              <a:t>galitarianism (Equality)</a:t>
            </a:r>
          </a:p>
          <a:p>
            <a:pPr marL="457200" indent="-457200">
              <a:buFont typeface="Century Schoolbook" pitchFamily="18" charset="0"/>
              <a:buAutoNum type="arabicPeriod"/>
            </a:pPr>
            <a:r>
              <a:rPr lang="en-US" sz="3200" b="1" u="sng" dirty="0" smtClean="0"/>
              <a:t>P</a:t>
            </a:r>
            <a:r>
              <a:rPr lang="en-US" sz="3200" dirty="0" smtClean="0"/>
              <a:t>opulism (Popular Sovereignty)</a:t>
            </a:r>
          </a:p>
          <a:p>
            <a:pPr marL="457200" indent="-457200">
              <a:buFont typeface="Century Schoolbook" pitchFamily="18" charset="0"/>
              <a:buAutoNum type="arabicPeriod"/>
            </a:pPr>
            <a:r>
              <a:rPr lang="en-US" sz="3200" b="1" u="sng" dirty="0"/>
              <a:t>I</a:t>
            </a:r>
            <a:r>
              <a:rPr lang="en-US" sz="3200" dirty="0"/>
              <a:t>ndividualism</a:t>
            </a:r>
          </a:p>
          <a:p>
            <a:pPr marL="457200" indent="-457200">
              <a:buFont typeface="Century Schoolbook" pitchFamily="18" charset="0"/>
              <a:buAutoNum type="arabicPeriod"/>
            </a:pPr>
            <a:r>
              <a:rPr lang="en-US" sz="3200" b="1" u="sng" dirty="0" smtClean="0"/>
              <a:t>L</a:t>
            </a:r>
            <a:r>
              <a:rPr lang="en-US" sz="3200" dirty="0" smtClean="0"/>
              <a:t>iberty</a:t>
            </a:r>
          </a:p>
          <a:p>
            <a:pPr marL="457200" indent="-457200">
              <a:buFont typeface="Century Schoolbook" pitchFamily="18" charset="0"/>
              <a:buAutoNum type="arabicPeriod"/>
            </a:pPr>
            <a:r>
              <a:rPr lang="en-US" sz="3200" b="1" u="sng" dirty="0" smtClean="0"/>
              <a:t>L</a:t>
            </a:r>
            <a:r>
              <a:rPr lang="en-US" sz="3200" dirty="0" smtClean="0"/>
              <a:t>aissez-Faire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825" y="1236519"/>
            <a:ext cx="4689475" cy="5145232"/>
          </a:xfrm>
        </p:spPr>
        <p:txBody>
          <a:bodyPr wrap="square" numCol="1" anchor="t" anchorCtr="0" compatLnSpc="1">
            <a:prstTxWarp prst="textNoShape">
              <a:avLst/>
            </a:prstTxWarp>
            <a:normAutofit/>
          </a:bodyPr>
          <a:lstStyle/>
          <a:p>
            <a:r>
              <a:rPr lang="en-US" sz="1400" b="1" dirty="0" smtClean="0"/>
              <a:t>(Write this on the back of the cover page)</a:t>
            </a:r>
          </a:p>
          <a:p>
            <a:r>
              <a:rPr lang="en-US" sz="2400" b="1" dirty="0" smtClean="0"/>
              <a:t>Sent to America in 1824 by the French </a:t>
            </a:r>
            <a:r>
              <a:rPr lang="en-US" sz="2400" b="1" dirty="0" err="1" smtClean="0"/>
              <a:t>govt</a:t>
            </a:r>
            <a:r>
              <a:rPr lang="en-US" sz="2400" b="1" dirty="0" smtClean="0"/>
              <a:t> to study prisons to help France fix their own</a:t>
            </a:r>
          </a:p>
          <a:p>
            <a:r>
              <a:rPr lang="en-US" sz="2400" b="1" dirty="0" smtClean="0"/>
              <a:t>Wrote </a:t>
            </a:r>
            <a:r>
              <a:rPr lang="en-US" sz="2400" b="1" i="1" dirty="0" smtClean="0"/>
              <a:t>Democracy in America</a:t>
            </a:r>
          </a:p>
          <a:p>
            <a:pPr lvl="1"/>
            <a:r>
              <a:rPr lang="en-US" sz="2400" b="1" dirty="0" smtClean="0"/>
              <a:t>A guide to measure how America has changed since its beginning</a:t>
            </a:r>
          </a:p>
          <a:p>
            <a:r>
              <a:rPr lang="en-US" sz="2400" b="1" dirty="0" smtClean="0"/>
              <a:t>Wanted to know how democracy had survived in America</a:t>
            </a:r>
          </a:p>
          <a:p>
            <a:endParaRPr lang="en-US" sz="2400" b="1" dirty="0" smtClean="0"/>
          </a:p>
        </p:txBody>
      </p:sp>
      <p:pic>
        <p:nvPicPr>
          <p:cNvPr id="15362" name="Picture 3"/>
          <p:cNvPicPr>
            <a:picLocks noChangeAspect="1"/>
          </p:cNvPicPr>
          <p:nvPr/>
        </p:nvPicPr>
        <p:blipFill>
          <a:blip r:embed="rId2"/>
          <a:srcRect/>
          <a:stretch>
            <a:fillRect/>
          </a:stretch>
        </p:blipFill>
        <p:spPr bwMode="auto">
          <a:xfrm>
            <a:off x="6197600" y="439738"/>
            <a:ext cx="4294188" cy="6062662"/>
          </a:xfrm>
          <a:prstGeom prst="rect">
            <a:avLst/>
          </a:prstGeom>
          <a:noFill/>
          <a:ln w="9525">
            <a:noFill/>
            <a:miter lim="800000"/>
            <a:headEnd/>
            <a:tailEnd/>
          </a:ln>
        </p:spPr>
      </p:pic>
      <p:sp>
        <p:nvSpPr>
          <p:cNvPr id="2" name="Title 1"/>
          <p:cNvSpPr>
            <a:spLocks noGrp="1"/>
          </p:cNvSpPr>
          <p:nvPr>
            <p:ph type="title"/>
          </p:nvPr>
        </p:nvSpPr>
        <p:spPr>
          <a:xfrm>
            <a:off x="451573" y="0"/>
            <a:ext cx="3496972" cy="1236518"/>
          </a:xfrm>
        </p:spPr>
        <p:txBody>
          <a:bodyPr>
            <a:normAutofit fontScale="90000"/>
          </a:bodyPr>
          <a:lstStyle/>
          <a:p>
            <a:pPr fontAlgn="auto">
              <a:spcAft>
                <a:spcPts val="0"/>
              </a:spcAft>
              <a:defRPr/>
            </a:pPr>
            <a:r>
              <a:rPr lang="en-US" dirty="0" smtClean="0"/>
              <a:t>Alexis de </a:t>
            </a:r>
            <a:r>
              <a:rPr lang="en-US" dirty="0"/>
              <a:t>T</a:t>
            </a:r>
            <a:r>
              <a:rPr lang="en-US" dirty="0" smtClean="0"/>
              <a:t>ocqueville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u="sng" dirty="0" smtClean="0"/>
              <a:t>1. Egalitarianism (Equality)</a:t>
            </a:r>
            <a:endParaRPr lang="en-US" u="sng" dirty="0"/>
          </a:p>
        </p:txBody>
      </p:sp>
      <p:sp>
        <p:nvSpPr>
          <p:cNvPr id="3" name="Content Placeholder 2"/>
          <p:cNvSpPr>
            <a:spLocks noGrp="1"/>
          </p:cNvSpPr>
          <p:nvPr>
            <p:ph idx="1"/>
          </p:nvPr>
        </p:nvSpPr>
        <p:spPr>
          <a:xfrm>
            <a:off x="1262063" y="1828800"/>
            <a:ext cx="9315882" cy="2662238"/>
          </a:xfrm>
        </p:spPr>
        <p:txBody>
          <a:bodyPr wrap="square" numCol="1" anchor="t" anchorCtr="0" compatLnSpc="1">
            <a:prstTxWarp prst="textNoShape">
              <a:avLst/>
            </a:prstTxWarp>
          </a:bodyPr>
          <a:lstStyle/>
          <a:p>
            <a:r>
              <a:rPr lang="en-US" sz="2800" b="1" u="sng" dirty="0" smtClean="0"/>
              <a:t>A society made up of socially equal people</a:t>
            </a:r>
          </a:p>
          <a:p>
            <a:r>
              <a:rPr lang="en-US" sz="2800" b="1" u="sng" dirty="0" smtClean="0"/>
              <a:t>The availability of free land promoted equality</a:t>
            </a:r>
          </a:p>
          <a:p>
            <a:r>
              <a:rPr lang="en-US" sz="2800" b="1" dirty="0"/>
              <a:t>3</a:t>
            </a:r>
            <a:r>
              <a:rPr lang="en-US" sz="2800" b="1" dirty="0" smtClean="0"/>
              <a:t> exceptions he saw: slavery, women &amp; treatment of Native Americans</a:t>
            </a:r>
          </a:p>
        </p:txBody>
      </p:sp>
      <p:pic>
        <p:nvPicPr>
          <p:cNvPr id="17411" name="Picture 3"/>
          <p:cNvPicPr>
            <a:picLocks noChangeAspect="1"/>
          </p:cNvPicPr>
          <p:nvPr/>
        </p:nvPicPr>
        <p:blipFill>
          <a:blip r:embed="rId2"/>
          <a:srcRect/>
          <a:stretch>
            <a:fillRect/>
          </a:stretch>
        </p:blipFill>
        <p:spPr bwMode="auto">
          <a:xfrm>
            <a:off x="1644650" y="4491038"/>
            <a:ext cx="1504950" cy="1552575"/>
          </a:xfrm>
          <a:prstGeom prst="rect">
            <a:avLst/>
          </a:prstGeom>
          <a:noFill/>
          <a:ln w="9525">
            <a:noFill/>
            <a:miter lim="800000"/>
            <a:headEnd/>
            <a:tailEnd/>
          </a:ln>
        </p:spPr>
      </p:pic>
      <p:pic>
        <p:nvPicPr>
          <p:cNvPr id="17412" name="Picture 4"/>
          <p:cNvPicPr>
            <a:picLocks noChangeAspect="1"/>
          </p:cNvPicPr>
          <p:nvPr/>
        </p:nvPicPr>
        <p:blipFill>
          <a:blip r:embed="rId3"/>
          <a:srcRect/>
          <a:stretch>
            <a:fillRect/>
          </a:stretch>
        </p:blipFill>
        <p:spPr bwMode="auto">
          <a:xfrm>
            <a:off x="3713957" y="4397751"/>
            <a:ext cx="2842708" cy="2060199"/>
          </a:xfrm>
          <a:prstGeom prst="rect">
            <a:avLst/>
          </a:prstGeom>
          <a:noFill/>
          <a:ln w="9525">
            <a:noFill/>
            <a:miter lim="800000"/>
            <a:headEnd/>
            <a:tailEnd/>
          </a:ln>
        </p:spPr>
      </p:pic>
      <p:pic>
        <p:nvPicPr>
          <p:cNvPr id="17415" name="Picture 7" descr="Tecumseh_ante_Harrison-a"/>
          <p:cNvPicPr>
            <a:picLocks noChangeAspect="1" noChangeArrowheads="1"/>
          </p:cNvPicPr>
          <p:nvPr/>
        </p:nvPicPr>
        <p:blipFill>
          <a:blip r:embed="rId4"/>
          <a:srcRect/>
          <a:stretch>
            <a:fillRect/>
          </a:stretch>
        </p:blipFill>
        <p:spPr bwMode="auto">
          <a:xfrm>
            <a:off x="7791450" y="4029075"/>
            <a:ext cx="3143250" cy="2428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territory_seal6"/>
          <p:cNvPicPr>
            <a:picLocks noChangeAspect="1" noChangeArrowheads="1"/>
          </p:cNvPicPr>
          <p:nvPr/>
        </p:nvPicPr>
        <p:blipFill>
          <a:blip r:embed="rId2"/>
          <a:srcRect/>
          <a:stretch>
            <a:fillRect/>
          </a:stretch>
        </p:blipFill>
        <p:spPr bwMode="auto">
          <a:xfrm>
            <a:off x="7568045" y="3221182"/>
            <a:ext cx="3636817" cy="3636817"/>
          </a:xfrm>
          <a:prstGeom prst="rect">
            <a:avLst/>
          </a:prstGeom>
          <a:noFill/>
        </p:spPr>
      </p:pic>
      <p:sp>
        <p:nvSpPr>
          <p:cNvPr id="2" name="Title 1"/>
          <p:cNvSpPr>
            <a:spLocks noGrp="1"/>
          </p:cNvSpPr>
          <p:nvPr>
            <p:ph type="title"/>
          </p:nvPr>
        </p:nvSpPr>
        <p:spPr>
          <a:xfrm>
            <a:off x="720725" y="0"/>
            <a:ext cx="10634663" cy="1397000"/>
          </a:xfrm>
        </p:spPr>
        <p:txBody>
          <a:bodyPr wrap="square" numCol="1" anchorCtr="0" compatLnSpc="1">
            <a:prstTxWarp prst="textNoShape">
              <a:avLst/>
            </a:prstTxWarp>
          </a:bodyPr>
          <a:lstStyle/>
          <a:p>
            <a:r>
              <a:rPr lang="en-US" smtClean="0"/>
              <a:t>2. </a:t>
            </a:r>
            <a:r>
              <a:rPr lang="en-US" u="sng" smtClean="0"/>
              <a:t>Populism (Popular Sovereignty)</a:t>
            </a:r>
          </a:p>
        </p:txBody>
      </p:sp>
      <p:sp>
        <p:nvSpPr>
          <p:cNvPr id="3" name="Content Placeholder 2"/>
          <p:cNvSpPr>
            <a:spLocks noGrp="1"/>
          </p:cNvSpPr>
          <p:nvPr>
            <p:ph idx="1"/>
          </p:nvPr>
        </p:nvSpPr>
        <p:spPr/>
        <p:txBody>
          <a:bodyPr wrap="square" numCol="1" anchor="t" anchorCtr="0" compatLnSpc="1">
            <a:prstTxWarp prst="textNoShape">
              <a:avLst/>
            </a:prstTxWarp>
          </a:bodyPr>
          <a:lstStyle/>
          <a:p>
            <a:r>
              <a:rPr lang="en-US" sz="2800" b="1" u="sng" dirty="0" smtClean="0"/>
              <a:t>The participation of the common people in political life</a:t>
            </a:r>
          </a:p>
          <a:p>
            <a:r>
              <a:rPr lang="en-US" sz="2800" b="1" dirty="0" smtClean="0"/>
              <a:t>Everyone had the same right to participate since they were all equal</a:t>
            </a:r>
          </a:p>
          <a:p>
            <a:r>
              <a:rPr lang="en-US" sz="2800" b="1" u="sng" dirty="0" smtClean="0"/>
              <a:t>Goal was peace and prosperity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dirty="0"/>
              <a:t>3</a:t>
            </a:r>
            <a:r>
              <a:rPr lang="en-US" dirty="0" smtClean="0"/>
              <a:t>. </a:t>
            </a:r>
            <a:r>
              <a:rPr lang="en-US" u="sng" dirty="0" smtClean="0"/>
              <a:t>Individualism</a:t>
            </a:r>
          </a:p>
        </p:txBody>
      </p:sp>
      <p:sp>
        <p:nvSpPr>
          <p:cNvPr id="3" name="Content Placeholder 2"/>
          <p:cNvSpPr>
            <a:spLocks noGrp="1"/>
          </p:cNvSpPr>
          <p:nvPr>
            <p:ph idx="1"/>
          </p:nvPr>
        </p:nvSpPr>
        <p:spPr>
          <a:xfrm>
            <a:off x="477982" y="1690688"/>
            <a:ext cx="10785763" cy="2237076"/>
          </a:xfrm>
        </p:spPr>
        <p:txBody>
          <a:bodyPr wrap="square" numCol="1" anchor="t" anchorCtr="0" compatLnSpc="1">
            <a:prstTxWarp prst="textNoShape">
              <a:avLst/>
            </a:prstTxWarp>
          </a:bodyPr>
          <a:lstStyle/>
          <a:p>
            <a:r>
              <a:rPr lang="en-US" sz="2800" b="1" u="sng" dirty="0" smtClean="0"/>
              <a:t>Individuals believed they were free to rise in society</a:t>
            </a:r>
          </a:p>
          <a:p>
            <a:r>
              <a:rPr lang="en-US" sz="2800" b="1" dirty="0" smtClean="0"/>
              <a:t>Individuals organized themselves into their own private, voluntary associations, such as charities</a:t>
            </a:r>
          </a:p>
        </p:txBody>
      </p:sp>
      <p:pic>
        <p:nvPicPr>
          <p:cNvPr id="20485" name="Picture 5" descr="1a"/>
          <p:cNvPicPr>
            <a:picLocks noChangeAspect="1" noChangeArrowheads="1"/>
          </p:cNvPicPr>
          <p:nvPr/>
        </p:nvPicPr>
        <p:blipFill>
          <a:blip r:embed="rId2"/>
          <a:srcRect/>
          <a:stretch>
            <a:fillRect/>
          </a:stretch>
        </p:blipFill>
        <p:spPr bwMode="auto">
          <a:xfrm>
            <a:off x="7410450" y="3803073"/>
            <a:ext cx="2147971" cy="279948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dirty="0"/>
              <a:t>4</a:t>
            </a:r>
            <a:r>
              <a:rPr lang="en-US" dirty="0" smtClean="0"/>
              <a:t>. </a:t>
            </a:r>
            <a:r>
              <a:rPr lang="en-US" u="sng" dirty="0" smtClean="0"/>
              <a:t>Liberty</a:t>
            </a:r>
          </a:p>
        </p:txBody>
      </p:sp>
      <p:sp>
        <p:nvSpPr>
          <p:cNvPr id="3" name="Content Placeholder 2"/>
          <p:cNvSpPr>
            <a:spLocks noGrp="1"/>
          </p:cNvSpPr>
          <p:nvPr>
            <p:ph idx="1"/>
          </p:nvPr>
        </p:nvSpPr>
        <p:spPr>
          <a:xfrm>
            <a:off x="1262063" y="1828800"/>
            <a:ext cx="9471746" cy="1488134"/>
          </a:xfrm>
        </p:spPr>
        <p:txBody>
          <a:bodyPr wrap="square" numCol="1" anchor="t" anchorCtr="0" compatLnSpc="1">
            <a:prstTxWarp prst="textNoShape">
              <a:avLst/>
            </a:prstTxWarp>
            <a:normAutofit lnSpcReduction="10000"/>
          </a:bodyPr>
          <a:lstStyle/>
          <a:p>
            <a:r>
              <a:rPr lang="en-US" sz="2800" b="1" u="sng" dirty="0" smtClean="0"/>
              <a:t>Protection against tyrannical govt.</a:t>
            </a:r>
          </a:p>
          <a:p>
            <a:r>
              <a:rPr lang="en-US" sz="2800" b="1" u="sng" dirty="0" smtClean="0"/>
              <a:t>America’s federal system helped prevent the rise of an over-powerful govt.</a:t>
            </a:r>
          </a:p>
        </p:txBody>
      </p:sp>
      <p:pic>
        <p:nvPicPr>
          <p:cNvPr id="19461" name="Picture 5" descr="jefferson_liberty_vs_tyranny"/>
          <p:cNvPicPr>
            <a:picLocks noChangeAspect="1" noChangeArrowheads="1"/>
          </p:cNvPicPr>
          <p:nvPr/>
        </p:nvPicPr>
        <p:blipFill>
          <a:blip r:embed="rId2"/>
          <a:srcRect/>
          <a:stretch>
            <a:fillRect/>
          </a:stretch>
        </p:blipFill>
        <p:spPr bwMode="auto">
          <a:xfrm>
            <a:off x="1104900" y="3442855"/>
            <a:ext cx="3415145" cy="3415145"/>
          </a:xfrm>
          <a:prstGeom prst="rect">
            <a:avLst/>
          </a:prstGeom>
          <a:noFill/>
        </p:spPr>
      </p:pic>
      <p:pic>
        <p:nvPicPr>
          <p:cNvPr id="19464" name="Picture 8" descr="tyrannical_government_by_fighitrightnow-d5s2hdk"/>
          <p:cNvPicPr>
            <a:picLocks noChangeAspect="1" noChangeArrowheads="1"/>
          </p:cNvPicPr>
          <p:nvPr/>
        </p:nvPicPr>
        <p:blipFill>
          <a:blip r:embed="rId3"/>
          <a:srcRect/>
          <a:stretch>
            <a:fillRect/>
          </a:stretch>
        </p:blipFill>
        <p:spPr bwMode="auto">
          <a:xfrm>
            <a:off x="7616537" y="3316934"/>
            <a:ext cx="3337214" cy="33211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TC103457515[[fn=View]]</Template>
  <TotalTime>856</TotalTime>
  <Words>331</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Century Schoolbook</vt:lpstr>
      <vt:lpstr>Wingdings 2</vt:lpstr>
      <vt:lpstr>View</vt:lpstr>
      <vt:lpstr>PowerPoint Presentation</vt:lpstr>
      <vt:lpstr>Warm Up</vt:lpstr>
      <vt:lpstr>Tocqueville’s 5 Values Foldable 1. Choose a piece of colored paper. 2. Fold it in half like a hamburger NOT a hotdog. 3. Cut it in half. 4. Fold those pieces in half then tape/staple the edge. 5. Use this like a flipbook to write the 5 values one per page. </vt:lpstr>
      <vt:lpstr>Tocqueville’s 5 Values (write this on the cover page):</vt:lpstr>
      <vt:lpstr>Alexis de Tocqueville</vt:lpstr>
      <vt:lpstr>1. Egalitarianism (Equality)</vt:lpstr>
      <vt:lpstr>2. Populism (Popular Sovereignty)</vt:lpstr>
      <vt:lpstr>3. Individualism</vt:lpstr>
      <vt:lpstr>4. Liberty</vt:lpstr>
      <vt:lpstr>5. Laissez-Faire</vt:lpstr>
      <vt:lpstr>Before you Leave: 1. I will be handing back some worksheets to you.  2. They need to be pasted or taped into your notebook at the end of your Freedom Week notes. (Trim them up so they don’t stick out of the sides.)  3. Get this done before you leave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Tocqueville’s 5 Values</dc:title>
  <dc:creator>cestepan</dc:creator>
  <cp:lastModifiedBy>Tolmsoff, Shawn</cp:lastModifiedBy>
  <cp:revision>25</cp:revision>
  <cp:lastPrinted>2016-08-30T18:42:59Z</cp:lastPrinted>
  <dcterms:created xsi:type="dcterms:W3CDTF">2013-09-04T03:38:03Z</dcterms:created>
  <dcterms:modified xsi:type="dcterms:W3CDTF">2016-09-02T12:17:11Z</dcterms:modified>
</cp:coreProperties>
</file>