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86" r:id="rId2"/>
    <p:sldId id="287" r:id="rId3"/>
    <p:sldId id="28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A85F4-7D99-4D45-BFA0-B3CAAC994E5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008E-C389-433E-A5F7-C2DC3371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5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75D8-383E-400B-A41B-E4F64F07427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DB3DF-0CCD-4A82-9025-C029864A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C775-F04E-4ED2-9C80-0E711C5EC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2553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4516CF4-CB7C-4168-BB76-8C04E8F1B09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7918FA3-1257-45BC-9D9C-726A32EB610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ouston ast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371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ouston ast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06379"/>
            <a:ext cx="3200400" cy="31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9" r="5111" b="21601"/>
          <a:stretch/>
        </p:blipFill>
        <p:spPr bwMode="auto">
          <a:xfrm>
            <a:off x="3054350" y="29737"/>
            <a:ext cx="3197225" cy="13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ouston astr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39661"/>
            <a:ext cx="3657600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7400"/>
            <a:ext cx="2438400" cy="2438400"/>
          </a:xfrm>
          <a:prstGeom prst="rect">
            <a:avLst/>
          </a:prstGeom>
        </p:spPr>
      </p:pic>
      <p:pic>
        <p:nvPicPr>
          <p:cNvPr id="1036" name="Picture 12" descr="Image result for houston astr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ouston astr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8" y="40888"/>
            <a:ext cx="2328829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21744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371600"/>
            <a:ext cx="7772400" cy="3352800"/>
          </a:xfrm>
        </p:spPr>
        <p:txBody>
          <a:bodyPr/>
          <a:lstStyle/>
          <a:p>
            <a:r>
              <a:rPr lang="en-US" dirty="0" smtClean="0"/>
              <a:t>The WWI packet you picked up will be a major grade.</a:t>
            </a:r>
          </a:p>
          <a:p>
            <a:r>
              <a:rPr lang="en-US" dirty="0" smtClean="0"/>
              <a:t>Follow the instructions to complete the packet.  </a:t>
            </a:r>
          </a:p>
          <a:p>
            <a:r>
              <a:rPr lang="en-US" dirty="0" smtClean="0"/>
              <a:t>You will use several different sources of information to complete this (i.e. your notes, the Jarrett book, the internet (for the flags only).</a:t>
            </a:r>
          </a:p>
          <a:p>
            <a:r>
              <a:rPr lang="en-US" dirty="0" smtClean="0"/>
              <a:t>This will be due next week.</a:t>
            </a:r>
          </a:p>
          <a:p>
            <a:r>
              <a:rPr lang="en-US" dirty="0" smtClean="0"/>
              <a:t>If I see students are working hard and if, and only if, the sub says you were good tomorrow, I will be showing “Flyboys” next week. </a:t>
            </a:r>
          </a:p>
          <a:p>
            <a:r>
              <a:rPr lang="en-US" dirty="0" smtClean="0"/>
              <a:t>The “Flyboys” worksheet will be worth 2 daily grade.</a:t>
            </a:r>
          </a:p>
          <a:p>
            <a:r>
              <a:rPr lang="en-US" dirty="0" smtClean="0"/>
              <a:t>Folks, this is a great opportunity for some of you to pull your grades up in this class. 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85800" y="0"/>
            <a:ext cx="7772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Instructions for today (pay close attention)</a:t>
            </a:r>
            <a:endParaRPr lang="en-US" sz="32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13290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A New Kind of Warfare: On the image of the trench, 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write the word and draw the arrow for each object. 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grpSp>
        <p:nvGrpSpPr>
          <p:cNvPr id="9219" name="Group 14344"/>
          <p:cNvGrpSpPr>
            <a:grpSpLocks/>
          </p:cNvGrpSpPr>
          <p:nvPr/>
        </p:nvGrpSpPr>
        <p:grpSpPr bwMode="auto">
          <a:xfrm>
            <a:off x="1106487" y="1719494"/>
            <a:ext cx="6856413" cy="5102225"/>
            <a:chOff x="1092183" y="1756012"/>
            <a:chExt cx="6855868" cy="5101988"/>
          </a:xfrm>
        </p:grpSpPr>
        <p:pic>
          <p:nvPicPr>
            <p:cNvPr id="92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6" t="23958" r="10956" b="31995"/>
            <a:stretch>
              <a:fillRect/>
            </a:stretch>
          </p:blipFill>
          <p:spPr bwMode="auto">
            <a:xfrm>
              <a:off x="1168382" y="1756012"/>
              <a:ext cx="6779669" cy="510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Isosceles Triangle 2"/>
            <p:cNvSpPr>
              <a:spLocks noChangeArrowheads="1"/>
            </p:cNvSpPr>
            <p:nvPr/>
          </p:nvSpPr>
          <p:spPr bwMode="auto">
            <a:xfrm>
              <a:off x="1092183" y="5029200"/>
              <a:ext cx="3048000" cy="182880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800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6137275"/>
            <a:ext cx="171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Front Line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1214438" y="5227638"/>
            <a:ext cx="982662" cy="457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3" y="5578475"/>
            <a:ext cx="137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Support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204913" y="3810000"/>
            <a:ext cx="963612" cy="4968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85725" y="3395663"/>
            <a:ext cx="136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Reserve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771525" y="4640263"/>
            <a:ext cx="793750" cy="388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-74613" y="4124325"/>
            <a:ext cx="12795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Dugout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H="1" flipV="1">
            <a:off x="7467600" y="5732463"/>
            <a:ext cx="990600" cy="515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948613" y="6189663"/>
            <a:ext cx="1187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Enemy</a:t>
            </a:r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5697538" y="2579688"/>
            <a:ext cx="114300" cy="8397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24400" y="2109788"/>
            <a:ext cx="205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Barbed Wire</a:t>
            </a: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>
            <a:off x="5697538" y="2579688"/>
            <a:ext cx="1085850" cy="9255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 rot="-2504705">
            <a:off x="5058472" y="4605161"/>
            <a:ext cx="20748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No Man’s Land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(Up to 1 mile)</a:t>
            </a:r>
          </a:p>
        </p:txBody>
      </p: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1290638" y="2732088"/>
            <a:ext cx="962025" cy="4984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-47625" y="2319338"/>
            <a:ext cx="1401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Artillery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2057400" y="5943600"/>
            <a:ext cx="1066800" cy="457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36328" y="2981980"/>
            <a:ext cx="2979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Machine gun nests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5150723" y="3447372"/>
            <a:ext cx="114300" cy="8397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5400000">
            <a:off x="4217055" y="3992062"/>
            <a:ext cx="1085850" cy="9255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78612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1" grpId="0"/>
      <p:bldP spid="28" grpId="0"/>
      <p:bldP spid="35" grpId="0"/>
      <p:bldP spid="40" grpId="0"/>
      <p:bldP spid="51" grpId="0"/>
      <p:bldP spid="53" grpId="0"/>
      <p:bldP spid="26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3527</TotalTime>
  <Words>173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Courier New</vt:lpstr>
      <vt:lpstr>Times New Roman</vt:lpstr>
      <vt:lpstr>Horizon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Adrianne</dc:creator>
  <cp:lastModifiedBy>Windows User</cp:lastModifiedBy>
  <cp:revision>89</cp:revision>
  <cp:lastPrinted>2016-11-02T15:26:05Z</cp:lastPrinted>
  <dcterms:created xsi:type="dcterms:W3CDTF">2015-10-23T01:47:49Z</dcterms:created>
  <dcterms:modified xsi:type="dcterms:W3CDTF">2017-11-02T12:03:01Z</dcterms:modified>
</cp:coreProperties>
</file>