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69" r:id="rId2"/>
    <p:sldId id="279" r:id="rId3"/>
    <p:sldId id="256" r:id="rId4"/>
    <p:sldId id="257" r:id="rId5"/>
    <p:sldId id="262" r:id="rId6"/>
    <p:sldId id="263" r:id="rId7"/>
    <p:sldId id="264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0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1078C-4385-4B4A-8273-8A5C863F080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F2FA9-D1B1-43DA-A2C5-7F893674D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27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7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2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5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8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9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7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8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7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1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2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811A-8DF7-4378-BE00-55352E01913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0274-F8E5-43F0-9B97-72613C372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3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7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2.jpe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11.jpeg"/><Relationship Id="rId12" Type="http://schemas.openxmlformats.org/officeDocument/2006/relationships/image" Target="../media/image22.jpeg"/><Relationship Id="rId2" Type="http://schemas.openxmlformats.org/officeDocument/2006/relationships/image" Target="../media/image19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7.jpeg"/><Relationship Id="rId5" Type="http://schemas.openxmlformats.org/officeDocument/2006/relationships/image" Target="../media/image13.jpeg"/><Relationship Id="rId15" Type="http://schemas.openxmlformats.org/officeDocument/2006/relationships/image" Target="../media/image25.png"/><Relationship Id="rId10" Type="http://schemas.openxmlformats.org/officeDocument/2006/relationships/image" Target="../media/image5.jpeg"/><Relationship Id="rId4" Type="http://schemas.openxmlformats.org/officeDocument/2006/relationships/image" Target="../media/image20.png"/><Relationship Id="rId9" Type="http://schemas.openxmlformats.org/officeDocument/2006/relationships/image" Target="../media/image21.png"/><Relationship Id="rId1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436" y="1611043"/>
            <a:ext cx="9989127" cy="3273135"/>
          </a:xfrm>
        </p:spPr>
        <p:txBody>
          <a:bodyPr>
            <a:normAutofit lnSpcReduction="10000"/>
          </a:bodyPr>
          <a:lstStyle/>
          <a:p>
            <a:r>
              <a:rPr lang="en-US" sz="3600" b="1" i="1" u="sng" dirty="0" smtClean="0">
                <a:solidFill>
                  <a:srgbClr val="FF0000"/>
                </a:solidFill>
              </a:rPr>
              <a:t>Everyone needs:</a:t>
            </a:r>
            <a:endParaRPr lang="en-US" sz="3600" b="1" i="1" u="sng" dirty="0" smtClean="0">
              <a:solidFill>
                <a:srgbClr val="FF0000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4000" dirty="0"/>
              <a:t>A</a:t>
            </a:r>
            <a:r>
              <a:rPr lang="en-US" sz="4000" dirty="0" smtClean="0"/>
              <a:t> </a:t>
            </a:r>
            <a:r>
              <a:rPr lang="en-US" sz="4000" dirty="0" smtClean="0"/>
              <a:t>large blank piece of paper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A pencil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A good eraser 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Also, I </a:t>
            </a:r>
            <a:r>
              <a:rPr lang="en-US" sz="4000" dirty="0" smtClean="0"/>
              <a:t>need a </a:t>
            </a:r>
            <a:r>
              <a:rPr lang="en-US" sz="4000" dirty="0" smtClean="0"/>
              <a:t>timekeeper.</a:t>
            </a:r>
            <a:endParaRPr lang="en-US" sz="4000" dirty="0" smtClean="0"/>
          </a:p>
          <a:p>
            <a:pPr algn="l"/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2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7 (1:55 mins)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2 nice homes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15362" name="Picture 2" descr="Image result for mansion clipart black and 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20" y="2348345"/>
            <a:ext cx="3095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Image result for mansion clipart black and 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802" y="2067718"/>
            <a:ext cx="3095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8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8 (1:40 min)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cemetery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6146" name="Picture 2" descr="Image result for cemete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47962"/>
            <a:ext cx="20288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emete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023" y="3108036"/>
            <a:ext cx="1357550" cy="203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cemete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365" y="1796496"/>
            <a:ext cx="1070508" cy="160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cemete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215" y="1461485"/>
            <a:ext cx="1066098" cy="16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cemete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252" y="3333863"/>
            <a:ext cx="1458632" cy="219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cemete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002" y="1461485"/>
            <a:ext cx="1169398" cy="175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9 (1:30 min)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jail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2 pubs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sp>
        <p:nvSpPr>
          <p:cNvPr id="4" name="AutoShape 4" descr="Image result for jail clipart black and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2" name="Picture 6" descr="Image result for jail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49" y="2707479"/>
            <a:ext cx="3420342" cy="342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ub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5774" r="-371" b="3703"/>
          <a:stretch/>
        </p:blipFill>
        <p:spPr bwMode="auto">
          <a:xfrm>
            <a:off x="6096000" y="2036619"/>
            <a:ext cx="4302126" cy="405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2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10 (1:25 min)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20 street lamps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14338" name="Picture 2" descr="Image result for street lamp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38640" y="1443035"/>
            <a:ext cx="637086" cy="50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9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11(1:20 min)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2 Hospitals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cemetery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5122" name="Picture 2" descr="Image result for cemete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587" y="3338512"/>
            <a:ext cx="20288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hospital clipart black and 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2767013"/>
            <a:ext cx="42862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8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12 (1:15 min)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railroad line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16386" name="Picture 2" descr="Image result for railroad line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3" r="25244" b="46252"/>
          <a:stretch/>
        </p:blipFill>
        <p:spPr bwMode="auto">
          <a:xfrm>
            <a:off x="3168940" y="3366655"/>
            <a:ext cx="3159124" cy="89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railroad line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3" r="25244" b="46252"/>
          <a:stretch/>
        </p:blipFill>
        <p:spPr bwMode="auto">
          <a:xfrm>
            <a:off x="3168940" y="3335482"/>
            <a:ext cx="3159124" cy="89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4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13 (1:10 min)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20 houses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5 tenements (apartments)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2 stores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church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5 factories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pub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nice house</a:t>
            </a:r>
          </a:p>
          <a:p>
            <a:pPr algn="l"/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3074" name="Picture 2" descr="Image result for hous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75" y="543718"/>
            <a:ext cx="1368425" cy="141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enement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8" t="11897" r="17407" b="6826"/>
          <a:stretch/>
        </p:blipFill>
        <p:spPr bwMode="auto">
          <a:xfrm>
            <a:off x="10002089" y="3972717"/>
            <a:ext cx="2096996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factory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5" y="3972717"/>
            <a:ext cx="2071733" cy="253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Image result for church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249091"/>
            <a:ext cx="1726033" cy="223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mage result for store clip art black and whit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942" y="4025898"/>
            <a:ext cx="1473682" cy="174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ub clip art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5774" r="-371" b="3703"/>
          <a:stretch/>
        </p:blipFill>
        <p:spPr bwMode="auto">
          <a:xfrm>
            <a:off x="858224" y="4976010"/>
            <a:ext cx="1621271" cy="152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result for mansion clipart black and whi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469" y="1630554"/>
            <a:ext cx="1652443" cy="20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9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14 (1:05 min)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2 theatres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2 schools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4" name="Picture 4" descr="Image result for school building coloring p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24" y="1616075"/>
            <a:ext cx="1623483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Image result for theatre clip art black and whi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98" b="4542"/>
          <a:stretch/>
        </p:blipFill>
        <p:spPr bwMode="auto">
          <a:xfrm>
            <a:off x="631825" y="2982117"/>
            <a:ext cx="2880302" cy="189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83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15 (1:00min)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cemetery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jail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hospital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4098" name="Picture 2" descr="Image result for cemete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826" y="1087435"/>
            <a:ext cx="1461388" cy="219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hospital clipart black and 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26" y="1825625"/>
            <a:ext cx="3101975" cy="261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jail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7" y="3282948"/>
            <a:ext cx="2635248" cy="263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8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How’d you 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5183"/>
            <a:ext cx="12192000" cy="59228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should have the following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dirty="0" smtClean="0"/>
              <a:t>Houses - 35</a:t>
            </a:r>
            <a:endParaRPr lang="en-US" dirty="0"/>
          </a:p>
          <a:p>
            <a:pPr marL="457200" indent="-457200" algn="l">
              <a:buAutoNum type="arabicPeriod"/>
            </a:pPr>
            <a:r>
              <a:rPr lang="en-US" dirty="0" smtClean="0"/>
              <a:t>Nice homes – 3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Churches – 3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Cemeteries – 4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Stores – 4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Pubs – 7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Coal Mine – 1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Factories – 11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Tenements – 10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Railroad lines – 2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Roads – 4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Schools – 3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Hospitals – 3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Jails – 2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Theatres – 2 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Lamp posts - 20</a:t>
            </a:r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sz="4000" dirty="0" smtClean="0"/>
          </a:p>
          <a:p>
            <a:pPr marL="457200" indent="-457200" algn="l">
              <a:buAutoNum type="arabicPeriod"/>
            </a:pPr>
            <a:endParaRPr lang="en-US" sz="4000" dirty="0" smtClean="0"/>
          </a:p>
          <a:p>
            <a:pPr marL="457200" indent="-457200" algn="l">
              <a:buAutoNum type="arabicPeriod"/>
            </a:pPr>
            <a:endParaRPr lang="en-US" sz="4000" dirty="0" smtClean="0"/>
          </a:p>
          <a:p>
            <a:pPr marL="457200" indent="-457200" algn="l">
              <a:buAutoNum type="arabicPeriod"/>
            </a:pPr>
            <a:endParaRPr lang="en-US" sz="4000" dirty="0" smtClean="0"/>
          </a:p>
          <a:p>
            <a:pPr marL="457200" indent="-457200" algn="l">
              <a:buAutoNum type="arabicPeriod"/>
            </a:pPr>
            <a:endParaRPr lang="en-US" sz="4000" dirty="0" smtClean="0"/>
          </a:p>
          <a:p>
            <a:pPr marL="457200" indent="-457200" algn="l">
              <a:buAutoNum type="arabicPeriod"/>
            </a:pPr>
            <a:endParaRPr lang="en-US" sz="4000" dirty="0"/>
          </a:p>
          <a:p>
            <a:pPr algn="l"/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4" name="Picture 6" descr="Image result for jail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44" y="5054604"/>
            <a:ext cx="1167292" cy="116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atre clip art black and whi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98" b="4542"/>
          <a:stretch/>
        </p:blipFill>
        <p:spPr bwMode="auto">
          <a:xfrm>
            <a:off x="3991252" y="5466900"/>
            <a:ext cx="1375879" cy="90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street lamp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247" y="5410206"/>
            <a:ext cx="182309" cy="144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school building coloring pag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672" y="4419288"/>
            <a:ext cx="692337" cy="104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hospital clipart black and whit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865" y="5054604"/>
            <a:ext cx="1577261" cy="133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railroad line clip art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3" r="25244" b="46252"/>
          <a:stretch/>
        </p:blipFill>
        <p:spPr bwMode="auto">
          <a:xfrm>
            <a:off x="2571432" y="4028896"/>
            <a:ext cx="3159124" cy="89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apartment clipart black and whit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575" y="3474120"/>
            <a:ext cx="1109551" cy="110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Image result for factory clip ar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692" y="2826142"/>
            <a:ext cx="1438912" cy="175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Image result for coal mine clip a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118" y="3115477"/>
            <a:ext cx="1373368" cy="117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ub clip art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5774" r="-371" b="3703"/>
          <a:stretch/>
        </p:blipFill>
        <p:spPr bwMode="auto">
          <a:xfrm>
            <a:off x="5418819" y="2502098"/>
            <a:ext cx="1475577" cy="138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store clip art black and whit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385" y="2633275"/>
            <a:ext cx="1063255" cy="125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cemetery clip 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563" y="2286351"/>
            <a:ext cx="649854" cy="97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Image result for church clip 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876" y="1823249"/>
            <a:ext cx="1128306" cy="146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mansion clipart black and wh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593" y="1189021"/>
            <a:ext cx="1159697" cy="142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house clip ar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725" y="551811"/>
            <a:ext cx="1805480" cy="186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5183"/>
            <a:ext cx="12192000" cy="592281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You have until I finish reading the prompt to draw the following:</a:t>
            </a: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r>
              <a:rPr lang="en-US" sz="4000" dirty="0"/>
              <a:t>River going East to west Across your paper (About 1 inch wide)</a:t>
            </a: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r>
              <a:rPr lang="en-US" sz="4000" dirty="0"/>
              <a:t>Wooden bridge across river</a:t>
            </a:r>
          </a:p>
          <a:p>
            <a:pPr marL="742950" indent="-742950" algn="l">
              <a:buFont typeface="Arial" panose="020B0604020202020204" pitchFamily="34" charset="0"/>
              <a:buAutoNum type="arabicPeriod"/>
            </a:pPr>
            <a:r>
              <a:rPr lang="en-US" sz="4000" dirty="0" smtClean="0"/>
              <a:t>4 </a:t>
            </a:r>
            <a:r>
              <a:rPr lang="en-US" sz="4000" dirty="0"/>
              <a:t>roads coming from each direction and connecting in the middle</a:t>
            </a:r>
          </a:p>
          <a:p>
            <a:pPr marL="742950" indent="-742950" algn="l">
              <a:buAutoNum type="arabicPeriod"/>
            </a:pPr>
            <a:r>
              <a:rPr lang="en-US" sz="4000" dirty="0" smtClean="0"/>
              <a:t>Two farms</a:t>
            </a:r>
          </a:p>
          <a:p>
            <a:pPr marL="742950" indent="-742950" algn="l">
              <a:buAutoNum type="arabicPeriod"/>
            </a:pPr>
            <a:r>
              <a:rPr lang="en-US" sz="4000" dirty="0" smtClean="0"/>
              <a:t>Trees (as many as you can draw)</a:t>
            </a:r>
          </a:p>
          <a:p>
            <a:pPr marL="742950" indent="-742950" algn="l">
              <a:buAutoNum type="arabicPeriod"/>
            </a:pPr>
            <a:endParaRPr lang="en-US" sz="4000" dirty="0" smtClean="0"/>
          </a:p>
          <a:p>
            <a:pPr algn="l"/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When You’re Done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32139"/>
            <a:ext cx="12192000" cy="3835599"/>
          </a:xfrm>
        </p:spPr>
        <p:txBody>
          <a:bodyPr>
            <a:normAutofit/>
          </a:bodyPr>
          <a:lstStyle/>
          <a:p>
            <a:r>
              <a:rPr lang="en-US" dirty="0" smtClean="0"/>
              <a:t>On the back of your map answer the following questions: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How did you feel during the activity</a:t>
            </a:r>
            <a:r>
              <a:rPr lang="en-US" sz="4000" dirty="0" smtClean="0"/>
              <a:t>?</a:t>
            </a:r>
            <a:endParaRPr lang="en-US" sz="4000" dirty="0" smtClean="0"/>
          </a:p>
          <a:p>
            <a:pPr marL="457200" indent="-457200" algn="l">
              <a:buAutoNum type="arabicPeriod"/>
            </a:pPr>
            <a:endParaRPr lang="en-US" sz="4000" dirty="0" smtClean="0"/>
          </a:p>
          <a:p>
            <a:pPr marL="457200" indent="-457200" algn="l">
              <a:buAutoNum type="arabicPeriod"/>
            </a:pPr>
            <a:r>
              <a:rPr lang="en-US" sz="4000" dirty="0" smtClean="0"/>
              <a:t>How </a:t>
            </a:r>
            <a:r>
              <a:rPr lang="en-US" sz="4000" dirty="0" smtClean="0"/>
              <a:t>organized is your city</a:t>
            </a:r>
            <a:r>
              <a:rPr lang="en-US" sz="4000" dirty="0" smtClean="0"/>
              <a:t>? Explain.</a:t>
            </a:r>
            <a:endParaRPr lang="en-US" sz="4000" dirty="0" smtClean="0"/>
          </a:p>
          <a:p>
            <a:pPr marL="457200" indent="-457200" algn="l">
              <a:buAutoNum type="arabicPeriod"/>
            </a:pPr>
            <a:endParaRPr lang="en-US" sz="4000" dirty="0" smtClean="0"/>
          </a:p>
          <a:p>
            <a:pPr marL="457200" indent="-457200" algn="l">
              <a:buAutoNum type="arabicPeriod"/>
            </a:pPr>
            <a:r>
              <a:rPr lang="en-US" sz="4000" dirty="0" smtClean="0"/>
              <a:t>Would </a:t>
            </a:r>
            <a:r>
              <a:rPr lang="en-US" sz="4000" dirty="0" smtClean="0"/>
              <a:t>you do it differently if given the chance</a:t>
            </a:r>
            <a:r>
              <a:rPr lang="en-US" sz="4000" dirty="0" smtClean="0"/>
              <a:t>? Explain.</a:t>
            </a:r>
            <a:endParaRPr lang="en-US" sz="4000" dirty="0" smtClean="0"/>
          </a:p>
          <a:p>
            <a:pPr algn="l"/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692554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0 (5 mins)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10 </a:t>
            </a:r>
            <a:r>
              <a:rPr lang="en-US" dirty="0" smtClean="0"/>
              <a:t>houses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church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cemetery 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store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pub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coalmine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algn="l"/>
            <a:r>
              <a:rPr lang="en-US" dirty="0" smtClean="0"/>
              <a:t>*Attention: All </a:t>
            </a:r>
            <a:r>
              <a:rPr lang="en-US" b="1" i="1" u="sng" dirty="0" smtClean="0"/>
              <a:t>buildings</a:t>
            </a:r>
            <a:r>
              <a:rPr lang="en-US" dirty="0" smtClean="0"/>
              <a:t> must be along a </a:t>
            </a:r>
            <a:r>
              <a:rPr lang="en-US" dirty="0" smtClean="0"/>
              <a:t>road, river, or railroad.</a:t>
            </a:r>
            <a:endParaRPr lang="en-US" dirty="0" smtClean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7170" name="Picture 2" descr="Image result for cemete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825" y="294479"/>
            <a:ext cx="1055623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house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148" y="5032448"/>
            <a:ext cx="1384300" cy="142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Image result for church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30" y="2339575"/>
            <a:ext cx="1468118" cy="189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store clip art black and whi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540" y="4720061"/>
            <a:ext cx="1473682" cy="174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Image result for coal mine clip 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001" y="1628743"/>
            <a:ext cx="3601385" cy="30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Image result for tree clip 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93" y="200520"/>
            <a:ext cx="1565564" cy="117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ub clip art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5774" r="-371" b="3703"/>
          <a:stretch/>
        </p:blipFill>
        <p:spPr bwMode="auto">
          <a:xfrm>
            <a:off x="8524516" y="2992585"/>
            <a:ext cx="1323730" cy="124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9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1 </a:t>
            </a:r>
            <a:r>
              <a:rPr lang="en-US" dirty="0" smtClean="0"/>
              <a:t>(45 seconds)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1 Factory 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Nice House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1028" name="Picture 4" descr="Image result for factory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2682875"/>
            <a:ext cx="2747582" cy="33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ansion clipart black and 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612" y="1943100"/>
            <a:ext cx="3095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2 </a:t>
            </a:r>
            <a:r>
              <a:rPr lang="en-US" dirty="0" smtClean="0"/>
              <a:t>(45 seconds)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5 houses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2050" name="Picture 2" descr="Image result for hous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49" y="1832048"/>
            <a:ext cx="3936423" cy="405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0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3 </a:t>
            </a:r>
            <a:r>
              <a:rPr lang="en-US" dirty="0" smtClean="0"/>
              <a:t>(45 seconds)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5 tenements (apartments)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8196" name="Picture 4" descr="Image result for apartment clipart black and 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148" y="1693284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8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4 (2:05 mins)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railroad line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5 more factories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4" name="Picture 6" descr="Image result for factory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102" y="1245104"/>
            <a:ext cx="3508953" cy="428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railroad lin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3" r="25244" b="46252"/>
          <a:stretch/>
        </p:blipFill>
        <p:spPr bwMode="auto">
          <a:xfrm>
            <a:off x="713508" y="2632291"/>
            <a:ext cx="6416463" cy="181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34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7"/>
            <a:ext cx="8399318" cy="2414300"/>
          </a:xfrm>
        </p:spPr>
        <p:txBody>
          <a:bodyPr>
            <a:normAutofit/>
          </a:bodyPr>
          <a:lstStyle/>
          <a:p>
            <a:r>
              <a:rPr lang="en-US" dirty="0" smtClean="0"/>
              <a:t>Round 5 (2:05 mins)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store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pub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church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1 school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5" name="Picture 14" descr="Image result for church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318" y="217860"/>
            <a:ext cx="2099829" cy="271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store clip art black and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419" y="1785664"/>
            <a:ext cx="1942127" cy="229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Image result for school building coloring p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174" y="3690240"/>
            <a:ext cx="2032245" cy="28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ub clip art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5774" r="-371" b="3703"/>
          <a:stretch/>
        </p:blipFill>
        <p:spPr bwMode="auto">
          <a:xfrm>
            <a:off x="9395621" y="3881216"/>
            <a:ext cx="2544758" cy="23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9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87437"/>
          </a:xfrm>
        </p:spPr>
        <p:txBody>
          <a:bodyPr/>
          <a:lstStyle/>
          <a:p>
            <a:r>
              <a:rPr lang="en-US" dirty="0" smtClean="0"/>
              <a:t>Urbanization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87436"/>
            <a:ext cx="9144000" cy="5770563"/>
          </a:xfrm>
        </p:spPr>
        <p:txBody>
          <a:bodyPr>
            <a:normAutofit/>
          </a:bodyPr>
          <a:lstStyle/>
          <a:p>
            <a:r>
              <a:rPr lang="en-US" dirty="0" smtClean="0"/>
              <a:t>Round 6 (2:00 mins)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2 pubs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pic>
        <p:nvPicPr>
          <p:cNvPr id="10242" name="Picture 2" descr="Image result for pub clip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5774" r="-371" b="3703"/>
          <a:stretch/>
        </p:blipFill>
        <p:spPr bwMode="auto">
          <a:xfrm>
            <a:off x="6670674" y="2130137"/>
            <a:ext cx="4302126" cy="405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0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409</Words>
  <Application>Microsoft Office PowerPoint</Application>
  <PresentationFormat>Widescreen</PresentationFormat>
  <Paragraphs>144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Urbanization Activity</vt:lpstr>
      <vt:lpstr>How’d you do?</vt:lpstr>
      <vt:lpstr>When You’re Done</vt:lpstr>
    </vt:vector>
  </TitlesOfParts>
  <Company>Conroe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Urbanization Activity</dc:title>
  <dc:creator>Tolmsoff, Shawn</dc:creator>
  <cp:lastModifiedBy>Windows User</cp:lastModifiedBy>
  <cp:revision>17</cp:revision>
  <cp:lastPrinted>2016-09-19T14:52:13Z</cp:lastPrinted>
  <dcterms:created xsi:type="dcterms:W3CDTF">2016-09-19T11:25:43Z</dcterms:created>
  <dcterms:modified xsi:type="dcterms:W3CDTF">2017-09-25T15:05:01Z</dcterms:modified>
</cp:coreProperties>
</file>